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09" r:id="rId2"/>
    <p:sldId id="311" r:id="rId3"/>
    <p:sldId id="266" r:id="rId4"/>
    <p:sldId id="310" r:id="rId5"/>
    <p:sldId id="320" r:id="rId6"/>
    <p:sldId id="267" r:id="rId7"/>
    <p:sldId id="312" r:id="rId8"/>
    <p:sldId id="268" r:id="rId9"/>
    <p:sldId id="313" r:id="rId10"/>
    <p:sldId id="314" r:id="rId11"/>
    <p:sldId id="315" r:id="rId12"/>
    <p:sldId id="316" r:id="rId13"/>
  </p:sldIdLst>
  <p:sldSz cx="12192000" cy="6858000"/>
  <p:notesSz cx="6858000" cy="9144000"/>
  <p:defaultTextStyle>
    <a:defPPr>
      <a:defRPr lang="th-TH"/>
    </a:defPPr>
    <a:lvl1pPr marL="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 varScale="1">
        <p:scale>
          <a:sx n="105" d="100"/>
          <a:sy n="105" d="100"/>
        </p:scale>
        <p:origin x="834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สไลด์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80C22FE4-9FDA-CF27-BC78-F70AB9FB4FD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</a:p>
        </p:txBody>
      </p:sp>
      <p:sp>
        <p:nvSpPr>
          <p:cNvPr id="3" name="ชื่อเรื่องรอง 2">
            <a:extLst>
              <a:ext uri="{FF2B5EF4-FFF2-40B4-BE49-F238E27FC236}">
                <a16:creationId xmlns:a16="http://schemas.microsoft.com/office/drawing/2014/main" id="{8F1E964D-1469-5297-6B41-B3E01B44A39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th-TH"/>
              <a:t>คลิกเพื่อแก้ไขสไตล์ชื่อเรื่องรองต้นแบบ</a:t>
            </a:r>
          </a:p>
        </p:txBody>
      </p:sp>
      <p:sp>
        <p:nvSpPr>
          <p:cNvPr id="4" name="ตัวแทนวันที่ 3">
            <a:extLst>
              <a:ext uri="{FF2B5EF4-FFF2-40B4-BE49-F238E27FC236}">
                <a16:creationId xmlns:a16="http://schemas.microsoft.com/office/drawing/2014/main" id="{BE59B292-E670-6E22-0A59-0BA25FE994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5FAD41-9BEC-43B2-820A-CA0C1E4B5C40}" type="datetimeFigureOut">
              <a:rPr lang="th-TH" smtClean="0"/>
              <a:t>27/06/68</a:t>
            </a:fld>
            <a:endParaRPr lang="th-TH"/>
          </a:p>
        </p:txBody>
      </p:sp>
      <p:sp>
        <p:nvSpPr>
          <p:cNvPr id="5" name="ตัวแทนท้ายกระดาษ 4">
            <a:extLst>
              <a:ext uri="{FF2B5EF4-FFF2-40B4-BE49-F238E27FC236}">
                <a16:creationId xmlns:a16="http://schemas.microsoft.com/office/drawing/2014/main" id="{2AE148D8-2E89-BE17-8028-CB7347DB83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แทนหมายเลขสไลด์ 5">
            <a:extLst>
              <a:ext uri="{FF2B5EF4-FFF2-40B4-BE49-F238E27FC236}">
                <a16:creationId xmlns:a16="http://schemas.microsoft.com/office/drawing/2014/main" id="{FB886D34-FE27-EA64-B263-24CD6A2AA6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2DF80D-3607-465C-BB7C-9E11B98B90FB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6225609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ชื่อเรื่องและข้อความ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9DFC72F1-EFD7-3536-3A2A-49FD5697EE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</a:p>
        </p:txBody>
      </p:sp>
      <p:sp>
        <p:nvSpPr>
          <p:cNvPr id="3" name="ตัวแทนข้อความแนวตั้ง 2">
            <a:extLst>
              <a:ext uri="{FF2B5EF4-FFF2-40B4-BE49-F238E27FC236}">
                <a16:creationId xmlns:a16="http://schemas.microsoft.com/office/drawing/2014/main" id="{5216349C-985E-CE1D-6194-A94AD8A1447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4" name="ตัวแทนวันที่ 3">
            <a:extLst>
              <a:ext uri="{FF2B5EF4-FFF2-40B4-BE49-F238E27FC236}">
                <a16:creationId xmlns:a16="http://schemas.microsoft.com/office/drawing/2014/main" id="{F0C29C5A-830E-174E-162B-2EE78CA643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5FAD41-9BEC-43B2-820A-CA0C1E4B5C40}" type="datetimeFigureOut">
              <a:rPr lang="th-TH" smtClean="0"/>
              <a:t>27/06/68</a:t>
            </a:fld>
            <a:endParaRPr lang="th-TH"/>
          </a:p>
        </p:txBody>
      </p:sp>
      <p:sp>
        <p:nvSpPr>
          <p:cNvPr id="5" name="ตัวแทนท้ายกระดาษ 4">
            <a:extLst>
              <a:ext uri="{FF2B5EF4-FFF2-40B4-BE49-F238E27FC236}">
                <a16:creationId xmlns:a16="http://schemas.microsoft.com/office/drawing/2014/main" id="{FEE5A33D-B42D-001D-1BDB-43CCB0A5AD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แทนหมายเลขสไลด์ 5">
            <a:extLst>
              <a:ext uri="{FF2B5EF4-FFF2-40B4-BE49-F238E27FC236}">
                <a16:creationId xmlns:a16="http://schemas.microsoft.com/office/drawing/2014/main" id="{44A9F0E9-5CC6-4034-7435-83A4F78C45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2DF80D-3607-465C-BB7C-9E11B98B90FB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4390480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ข้อความและชื่อเรื่อง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แนวตั้ง 1">
            <a:extLst>
              <a:ext uri="{FF2B5EF4-FFF2-40B4-BE49-F238E27FC236}">
                <a16:creationId xmlns:a16="http://schemas.microsoft.com/office/drawing/2014/main" id="{BACA823A-AA46-B4A9-4032-B9E111E63DF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th-TH"/>
              <a:t>คลิกเพื่อแก้ไขสไตล์ชื่อเรื่องต้นแบบ</a:t>
            </a:r>
          </a:p>
        </p:txBody>
      </p:sp>
      <p:sp>
        <p:nvSpPr>
          <p:cNvPr id="3" name="ตัวแทนข้อความแนวตั้ง 2">
            <a:extLst>
              <a:ext uri="{FF2B5EF4-FFF2-40B4-BE49-F238E27FC236}">
                <a16:creationId xmlns:a16="http://schemas.microsoft.com/office/drawing/2014/main" id="{E7CA7F34-9505-6477-26EE-59A9F5E9421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4" name="ตัวแทนวันที่ 3">
            <a:extLst>
              <a:ext uri="{FF2B5EF4-FFF2-40B4-BE49-F238E27FC236}">
                <a16:creationId xmlns:a16="http://schemas.microsoft.com/office/drawing/2014/main" id="{C8A61B18-3771-7542-087E-E93DFB6777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5FAD41-9BEC-43B2-820A-CA0C1E4B5C40}" type="datetimeFigureOut">
              <a:rPr lang="th-TH" smtClean="0"/>
              <a:t>27/06/68</a:t>
            </a:fld>
            <a:endParaRPr lang="th-TH"/>
          </a:p>
        </p:txBody>
      </p:sp>
      <p:sp>
        <p:nvSpPr>
          <p:cNvPr id="5" name="ตัวแทนท้ายกระดาษ 4">
            <a:extLst>
              <a:ext uri="{FF2B5EF4-FFF2-40B4-BE49-F238E27FC236}">
                <a16:creationId xmlns:a16="http://schemas.microsoft.com/office/drawing/2014/main" id="{93C9999F-CB94-5A76-7E1C-EECE8918BA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แทนหมายเลขสไลด์ 5">
            <a:extLst>
              <a:ext uri="{FF2B5EF4-FFF2-40B4-BE49-F238E27FC236}">
                <a16:creationId xmlns:a16="http://schemas.microsoft.com/office/drawing/2014/main" id="{34722FB2-2B42-0ACB-7ED3-A2E304683C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2DF80D-3607-465C-BB7C-9E11B98B90FB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9364987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ชื่อเรื่องและเนื้อห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50EE2BBB-35B0-6659-2411-26AEA47A6D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</a:p>
        </p:txBody>
      </p:sp>
      <p:sp>
        <p:nvSpPr>
          <p:cNvPr id="3" name="ตัวแทนเนื้อหา 2">
            <a:extLst>
              <a:ext uri="{FF2B5EF4-FFF2-40B4-BE49-F238E27FC236}">
                <a16:creationId xmlns:a16="http://schemas.microsoft.com/office/drawing/2014/main" id="{21EAF6F9-580E-DAF3-941A-1EAB7DE4BF4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4" name="ตัวแทนวันที่ 3">
            <a:extLst>
              <a:ext uri="{FF2B5EF4-FFF2-40B4-BE49-F238E27FC236}">
                <a16:creationId xmlns:a16="http://schemas.microsoft.com/office/drawing/2014/main" id="{B8778A13-698C-90F8-28BE-52939781CC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5FAD41-9BEC-43B2-820A-CA0C1E4B5C40}" type="datetimeFigureOut">
              <a:rPr lang="th-TH" smtClean="0"/>
              <a:t>27/06/68</a:t>
            </a:fld>
            <a:endParaRPr lang="th-TH"/>
          </a:p>
        </p:txBody>
      </p:sp>
      <p:sp>
        <p:nvSpPr>
          <p:cNvPr id="5" name="ตัวแทนท้ายกระดาษ 4">
            <a:extLst>
              <a:ext uri="{FF2B5EF4-FFF2-40B4-BE49-F238E27FC236}">
                <a16:creationId xmlns:a16="http://schemas.microsoft.com/office/drawing/2014/main" id="{1918939C-982C-4D9D-0891-069F0A074E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แทนหมายเลขสไลด์ 5">
            <a:extLst>
              <a:ext uri="{FF2B5EF4-FFF2-40B4-BE49-F238E27FC236}">
                <a16:creationId xmlns:a16="http://schemas.microsoft.com/office/drawing/2014/main" id="{7CB5BE21-A5C7-FED0-8DDA-990A4102BA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2DF80D-3607-465C-BB7C-9E11B98B90FB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41570287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ส่วนหัวของ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73CD8CE0-65D5-AD0E-05A9-736CF8BB49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</a:p>
        </p:txBody>
      </p:sp>
      <p:sp>
        <p:nvSpPr>
          <p:cNvPr id="3" name="ตัวแทนข้อความ 2">
            <a:extLst>
              <a:ext uri="{FF2B5EF4-FFF2-40B4-BE49-F238E27FC236}">
                <a16:creationId xmlns:a16="http://schemas.microsoft.com/office/drawing/2014/main" id="{9DA4893E-2122-2584-2F25-8DAFB20842E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4" name="ตัวแทนวันที่ 3">
            <a:extLst>
              <a:ext uri="{FF2B5EF4-FFF2-40B4-BE49-F238E27FC236}">
                <a16:creationId xmlns:a16="http://schemas.microsoft.com/office/drawing/2014/main" id="{2C8DE510-C516-ACA1-C781-3D4DB0EFFF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5FAD41-9BEC-43B2-820A-CA0C1E4B5C40}" type="datetimeFigureOut">
              <a:rPr lang="th-TH" smtClean="0"/>
              <a:t>27/06/68</a:t>
            </a:fld>
            <a:endParaRPr lang="th-TH"/>
          </a:p>
        </p:txBody>
      </p:sp>
      <p:sp>
        <p:nvSpPr>
          <p:cNvPr id="5" name="ตัวแทนท้ายกระดาษ 4">
            <a:extLst>
              <a:ext uri="{FF2B5EF4-FFF2-40B4-BE49-F238E27FC236}">
                <a16:creationId xmlns:a16="http://schemas.microsoft.com/office/drawing/2014/main" id="{B7FFEBDB-580C-8502-5EA4-9D5BE62F7D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แทนหมายเลขสไลด์ 5">
            <a:extLst>
              <a:ext uri="{FF2B5EF4-FFF2-40B4-BE49-F238E27FC236}">
                <a16:creationId xmlns:a16="http://schemas.microsoft.com/office/drawing/2014/main" id="{5D134B99-57CC-97F0-EE67-58A249D509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2DF80D-3607-465C-BB7C-9E11B98B90FB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5721546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เนื้อหา 2 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F87DBE43-D2EB-539E-9188-02AB349BE9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</a:p>
        </p:txBody>
      </p:sp>
      <p:sp>
        <p:nvSpPr>
          <p:cNvPr id="3" name="ตัวแทนเนื้อหา 2">
            <a:extLst>
              <a:ext uri="{FF2B5EF4-FFF2-40B4-BE49-F238E27FC236}">
                <a16:creationId xmlns:a16="http://schemas.microsoft.com/office/drawing/2014/main" id="{57F26315-9C05-1885-B1A9-B3754AB1872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4" name="ตัวแทนเนื้อหา 3">
            <a:extLst>
              <a:ext uri="{FF2B5EF4-FFF2-40B4-BE49-F238E27FC236}">
                <a16:creationId xmlns:a16="http://schemas.microsoft.com/office/drawing/2014/main" id="{97A8E7D7-8A44-B184-2C76-9C93D22C13D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5" name="ตัวแทนวันที่ 4">
            <a:extLst>
              <a:ext uri="{FF2B5EF4-FFF2-40B4-BE49-F238E27FC236}">
                <a16:creationId xmlns:a16="http://schemas.microsoft.com/office/drawing/2014/main" id="{B1A89E17-F0E7-DB65-4321-223D29D056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5FAD41-9BEC-43B2-820A-CA0C1E4B5C40}" type="datetimeFigureOut">
              <a:rPr lang="th-TH" smtClean="0"/>
              <a:t>27/06/68</a:t>
            </a:fld>
            <a:endParaRPr lang="th-TH"/>
          </a:p>
        </p:txBody>
      </p:sp>
      <p:sp>
        <p:nvSpPr>
          <p:cNvPr id="6" name="ตัวแทนท้ายกระดาษ 5">
            <a:extLst>
              <a:ext uri="{FF2B5EF4-FFF2-40B4-BE49-F238E27FC236}">
                <a16:creationId xmlns:a16="http://schemas.microsoft.com/office/drawing/2014/main" id="{80381E61-267B-70A6-2C81-1EE5B29077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ตัวแทนหมายเลขสไลด์ 6">
            <a:extLst>
              <a:ext uri="{FF2B5EF4-FFF2-40B4-BE49-F238E27FC236}">
                <a16:creationId xmlns:a16="http://schemas.microsoft.com/office/drawing/2014/main" id="{EAD06E50-6C59-F45B-0C48-ACA5A47533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2DF80D-3607-465C-BB7C-9E11B98B90FB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0909081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การเปรียบเทียบ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8DDAEB09-25E5-0A60-7BD5-D36DA09D25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</a:p>
        </p:txBody>
      </p:sp>
      <p:sp>
        <p:nvSpPr>
          <p:cNvPr id="3" name="ตัวแทนข้อความ 2">
            <a:extLst>
              <a:ext uri="{FF2B5EF4-FFF2-40B4-BE49-F238E27FC236}">
                <a16:creationId xmlns:a16="http://schemas.microsoft.com/office/drawing/2014/main" id="{5BC5E451-C88E-19B4-7900-D31FDDDB8B6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4" name="ตัวแทนเนื้อหา 3">
            <a:extLst>
              <a:ext uri="{FF2B5EF4-FFF2-40B4-BE49-F238E27FC236}">
                <a16:creationId xmlns:a16="http://schemas.microsoft.com/office/drawing/2014/main" id="{9BF46C86-7231-FA44-A185-8BAC989F9D9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5" name="ตัวแทนข้อความ 4">
            <a:extLst>
              <a:ext uri="{FF2B5EF4-FFF2-40B4-BE49-F238E27FC236}">
                <a16:creationId xmlns:a16="http://schemas.microsoft.com/office/drawing/2014/main" id="{B187EFD8-575E-23BB-5F7D-D31BBA68B5C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6" name="ตัวแทนเนื้อหา 5">
            <a:extLst>
              <a:ext uri="{FF2B5EF4-FFF2-40B4-BE49-F238E27FC236}">
                <a16:creationId xmlns:a16="http://schemas.microsoft.com/office/drawing/2014/main" id="{E1D63B05-3A59-8809-DFF2-D066310A18A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7" name="ตัวแทนวันที่ 6">
            <a:extLst>
              <a:ext uri="{FF2B5EF4-FFF2-40B4-BE49-F238E27FC236}">
                <a16:creationId xmlns:a16="http://schemas.microsoft.com/office/drawing/2014/main" id="{500D2546-EC4F-A2E6-6905-9F09661395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5FAD41-9BEC-43B2-820A-CA0C1E4B5C40}" type="datetimeFigureOut">
              <a:rPr lang="th-TH" smtClean="0"/>
              <a:t>27/06/68</a:t>
            </a:fld>
            <a:endParaRPr lang="th-TH"/>
          </a:p>
        </p:txBody>
      </p:sp>
      <p:sp>
        <p:nvSpPr>
          <p:cNvPr id="8" name="ตัวแทนท้ายกระดาษ 7">
            <a:extLst>
              <a:ext uri="{FF2B5EF4-FFF2-40B4-BE49-F238E27FC236}">
                <a16:creationId xmlns:a16="http://schemas.microsoft.com/office/drawing/2014/main" id="{DB375CFC-7B2B-F075-6623-DF804128B5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9" name="ตัวแทนหมายเลขสไลด์ 8">
            <a:extLst>
              <a:ext uri="{FF2B5EF4-FFF2-40B4-BE49-F238E27FC236}">
                <a16:creationId xmlns:a16="http://schemas.microsoft.com/office/drawing/2014/main" id="{F18EC990-670A-88EF-93B2-0F714696E8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2DF80D-3607-465C-BB7C-9E11B98B90FB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8162567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เฉพาะ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F3417D9A-8BC1-4126-D0CB-488F6EC4C5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</a:p>
        </p:txBody>
      </p:sp>
      <p:sp>
        <p:nvSpPr>
          <p:cNvPr id="3" name="ตัวแทนวันที่ 2">
            <a:extLst>
              <a:ext uri="{FF2B5EF4-FFF2-40B4-BE49-F238E27FC236}">
                <a16:creationId xmlns:a16="http://schemas.microsoft.com/office/drawing/2014/main" id="{D42494EC-DAA7-4B18-F5B2-F3260230BB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5FAD41-9BEC-43B2-820A-CA0C1E4B5C40}" type="datetimeFigureOut">
              <a:rPr lang="th-TH" smtClean="0"/>
              <a:t>27/06/68</a:t>
            </a:fld>
            <a:endParaRPr lang="th-TH"/>
          </a:p>
        </p:txBody>
      </p:sp>
      <p:sp>
        <p:nvSpPr>
          <p:cNvPr id="4" name="ตัวแทนท้ายกระดาษ 3">
            <a:extLst>
              <a:ext uri="{FF2B5EF4-FFF2-40B4-BE49-F238E27FC236}">
                <a16:creationId xmlns:a16="http://schemas.microsoft.com/office/drawing/2014/main" id="{3F5536FE-AD5A-9841-50D6-96C9F88038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5" name="ตัวแทนหมายเลขสไลด์ 4">
            <a:extLst>
              <a:ext uri="{FF2B5EF4-FFF2-40B4-BE49-F238E27FC236}">
                <a16:creationId xmlns:a16="http://schemas.microsoft.com/office/drawing/2014/main" id="{C3340133-0C0E-0E40-E62F-43645B6D42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2DF80D-3607-465C-BB7C-9E11B98B90FB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9144653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ว่างเปล่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วันที่ 1">
            <a:extLst>
              <a:ext uri="{FF2B5EF4-FFF2-40B4-BE49-F238E27FC236}">
                <a16:creationId xmlns:a16="http://schemas.microsoft.com/office/drawing/2014/main" id="{DA8453E5-D45E-BCCC-A2DA-20C2EB475F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5FAD41-9BEC-43B2-820A-CA0C1E4B5C40}" type="datetimeFigureOut">
              <a:rPr lang="th-TH" smtClean="0"/>
              <a:t>27/06/68</a:t>
            </a:fld>
            <a:endParaRPr lang="th-TH"/>
          </a:p>
        </p:txBody>
      </p:sp>
      <p:sp>
        <p:nvSpPr>
          <p:cNvPr id="3" name="ตัวแทนท้ายกระดาษ 2">
            <a:extLst>
              <a:ext uri="{FF2B5EF4-FFF2-40B4-BE49-F238E27FC236}">
                <a16:creationId xmlns:a16="http://schemas.microsoft.com/office/drawing/2014/main" id="{A46F5643-7887-4DE0-6A48-714F072ADB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ตัวแทนหมายเลขสไลด์ 3">
            <a:extLst>
              <a:ext uri="{FF2B5EF4-FFF2-40B4-BE49-F238E27FC236}">
                <a16:creationId xmlns:a16="http://schemas.microsoft.com/office/drawing/2014/main" id="{DFCA3DD6-CA14-8E55-951A-03F89C045A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2DF80D-3607-465C-BB7C-9E11B98B90FB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3168311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เนื้อหา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343F2728-37A6-9240-8057-10700C009E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</a:p>
        </p:txBody>
      </p:sp>
      <p:sp>
        <p:nvSpPr>
          <p:cNvPr id="3" name="ตัวแทนเนื้อหา 2">
            <a:extLst>
              <a:ext uri="{FF2B5EF4-FFF2-40B4-BE49-F238E27FC236}">
                <a16:creationId xmlns:a16="http://schemas.microsoft.com/office/drawing/2014/main" id="{852F0E07-2D86-7BE1-3FFE-7569AC2120C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4" name="ตัวแทนข้อความ 3">
            <a:extLst>
              <a:ext uri="{FF2B5EF4-FFF2-40B4-BE49-F238E27FC236}">
                <a16:creationId xmlns:a16="http://schemas.microsoft.com/office/drawing/2014/main" id="{9016CFFB-E73C-6537-49D9-CF75CA55495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5" name="ตัวแทนวันที่ 4">
            <a:extLst>
              <a:ext uri="{FF2B5EF4-FFF2-40B4-BE49-F238E27FC236}">
                <a16:creationId xmlns:a16="http://schemas.microsoft.com/office/drawing/2014/main" id="{9C111284-B0EB-D8C3-3A3F-2EA73FE22C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5FAD41-9BEC-43B2-820A-CA0C1E4B5C40}" type="datetimeFigureOut">
              <a:rPr lang="th-TH" smtClean="0"/>
              <a:t>27/06/68</a:t>
            </a:fld>
            <a:endParaRPr lang="th-TH"/>
          </a:p>
        </p:txBody>
      </p:sp>
      <p:sp>
        <p:nvSpPr>
          <p:cNvPr id="6" name="ตัวแทนท้ายกระดาษ 5">
            <a:extLst>
              <a:ext uri="{FF2B5EF4-FFF2-40B4-BE49-F238E27FC236}">
                <a16:creationId xmlns:a16="http://schemas.microsoft.com/office/drawing/2014/main" id="{ED6479D8-DC92-3041-4D57-981F2C71B6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ตัวแทนหมายเลขสไลด์ 6">
            <a:extLst>
              <a:ext uri="{FF2B5EF4-FFF2-40B4-BE49-F238E27FC236}">
                <a16:creationId xmlns:a16="http://schemas.microsoft.com/office/drawing/2014/main" id="{4E5DD515-C55F-B000-8270-76A4048DBD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2DF80D-3607-465C-BB7C-9E11B98B90FB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40852951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รูปภาพ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67BF42FB-7167-CDFF-0D1F-5F6011BCC1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</a:p>
        </p:txBody>
      </p:sp>
      <p:sp>
        <p:nvSpPr>
          <p:cNvPr id="3" name="ตัวแทนรูปภาพ 2">
            <a:extLst>
              <a:ext uri="{FF2B5EF4-FFF2-40B4-BE49-F238E27FC236}">
                <a16:creationId xmlns:a16="http://schemas.microsoft.com/office/drawing/2014/main" id="{F07576C7-6730-FCE5-1B2C-824CF130B62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h-TH"/>
          </a:p>
        </p:txBody>
      </p:sp>
      <p:sp>
        <p:nvSpPr>
          <p:cNvPr id="4" name="ตัวแทนข้อความ 3">
            <a:extLst>
              <a:ext uri="{FF2B5EF4-FFF2-40B4-BE49-F238E27FC236}">
                <a16:creationId xmlns:a16="http://schemas.microsoft.com/office/drawing/2014/main" id="{45C03615-4639-9052-4699-38DF6A99570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5" name="ตัวแทนวันที่ 4">
            <a:extLst>
              <a:ext uri="{FF2B5EF4-FFF2-40B4-BE49-F238E27FC236}">
                <a16:creationId xmlns:a16="http://schemas.microsoft.com/office/drawing/2014/main" id="{A8E45E20-E070-69FB-E204-7E4F766619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5FAD41-9BEC-43B2-820A-CA0C1E4B5C40}" type="datetimeFigureOut">
              <a:rPr lang="th-TH" smtClean="0"/>
              <a:t>27/06/68</a:t>
            </a:fld>
            <a:endParaRPr lang="th-TH"/>
          </a:p>
        </p:txBody>
      </p:sp>
      <p:sp>
        <p:nvSpPr>
          <p:cNvPr id="6" name="ตัวแทนท้ายกระดาษ 5">
            <a:extLst>
              <a:ext uri="{FF2B5EF4-FFF2-40B4-BE49-F238E27FC236}">
                <a16:creationId xmlns:a16="http://schemas.microsoft.com/office/drawing/2014/main" id="{E6B47317-A18C-6737-6D1D-3A1E26F586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ตัวแทนหมายเลขสไลด์ 6">
            <a:extLst>
              <a:ext uri="{FF2B5EF4-FFF2-40B4-BE49-F238E27FC236}">
                <a16:creationId xmlns:a16="http://schemas.microsoft.com/office/drawing/2014/main" id="{C05369C7-AA27-FF82-DCA3-F5633EFE24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2DF80D-3607-465C-BB7C-9E11B98B90FB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8424972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ชื่อเรื่อง 1">
            <a:extLst>
              <a:ext uri="{FF2B5EF4-FFF2-40B4-BE49-F238E27FC236}">
                <a16:creationId xmlns:a16="http://schemas.microsoft.com/office/drawing/2014/main" id="{CC1B8F5C-0359-8FEF-A488-70D81BD6C1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h-TH"/>
              <a:t>คลิกเพื่อแก้ไขสไตล์ชื่อเรื่องต้นแบบ</a:t>
            </a:r>
          </a:p>
        </p:txBody>
      </p:sp>
      <p:sp>
        <p:nvSpPr>
          <p:cNvPr id="3" name="ตัวแทนข้อความ 2">
            <a:extLst>
              <a:ext uri="{FF2B5EF4-FFF2-40B4-BE49-F238E27FC236}">
                <a16:creationId xmlns:a16="http://schemas.microsoft.com/office/drawing/2014/main" id="{DF19E0E5-0B0C-5A0C-0A15-9EC5A946EA2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4" name="ตัวแทนวันที่ 3">
            <a:extLst>
              <a:ext uri="{FF2B5EF4-FFF2-40B4-BE49-F238E27FC236}">
                <a16:creationId xmlns:a16="http://schemas.microsoft.com/office/drawing/2014/main" id="{E7BEC252-56AC-E199-745E-A73C432F796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665FAD41-9BEC-43B2-820A-CA0C1E4B5C40}" type="datetimeFigureOut">
              <a:rPr lang="th-TH" smtClean="0"/>
              <a:t>27/06/68</a:t>
            </a:fld>
            <a:endParaRPr lang="th-TH"/>
          </a:p>
        </p:txBody>
      </p:sp>
      <p:sp>
        <p:nvSpPr>
          <p:cNvPr id="5" name="ตัวแทนท้ายกระดาษ 4">
            <a:extLst>
              <a:ext uri="{FF2B5EF4-FFF2-40B4-BE49-F238E27FC236}">
                <a16:creationId xmlns:a16="http://schemas.microsoft.com/office/drawing/2014/main" id="{4498911B-75AD-C1F8-F1CF-D95DA26825A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th-TH"/>
          </a:p>
        </p:txBody>
      </p:sp>
      <p:sp>
        <p:nvSpPr>
          <p:cNvPr id="6" name="ตัวแทนหมายเลขสไลด์ 5">
            <a:extLst>
              <a:ext uri="{FF2B5EF4-FFF2-40B4-BE49-F238E27FC236}">
                <a16:creationId xmlns:a16="http://schemas.microsoft.com/office/drawing/2014/main" id="{62E32830-87EB-8B26-623F-AD6421D6769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B72DF80D-3607-465C-BB7C-9E11B98B90FB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4448683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h-TH"/>
      </a:defPPr>
      <a:lvl1pPr marL="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.jpg"/><Relationship Id="rId5" Type="http://schemas.openxmlformats.org/officeDocument/2006/relationships/image" Target="../media/image4.jpg"/><Relationship Id="rId4" Type="http://schemas.openxmlformats.org/officeDocument/2006/relationships/image" Target="../media/image3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9.jpg"/><Relationship Id="rId4" Type="http://schemas.openxmlformats.org/officeDocument/2006/relationships/image" Target="../media/image8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4.jpg"/><Relationship Id="rId5" Type="http://schemas.openxmlformats.org/officeDocument/2006/relationships/image" Target="../media/image13.jpg"/><Relationship Id="rId4" Type="http://schemas.openxmlformats.org/officeDocument/2006/relationships/image" Target="../media/image12.jp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ชื่อเรื่อง 2">
            <a:extLst>
              <a:ext uri="{FF2B5EF4-FFF2-40B4-BE49-F238E27FC236}">
                <a16:creationId xmlns:a16="http://schemas.microsoft.com/office/drawing/2014/main" id="{E37665D1-3016-88D3-275D-C56DCBDE73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h-TH" sz="72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ตั้งค่าตาม </a:t>
            </a:r>
            <a:r>
              <a:rPr lang="en-US" sz="72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Flow </a:t>
            </a:r>
            <a:r>
              <a:rPr lang="th-TH" sz="72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รพ</a:t>
            </a:r>
            <a:r>
              <a:rPr lang="en-US" sz="72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.</a:t>
            </a:r>
            <a:r>
              <a:rPr lang="th-TH" sz="72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สัตว์ทองหล่อ</a:t>
            </a:r>
          </a:p>
        </p:txBody>
      </p:sp>
      <p:sp>
        <p:nvSpPr>
          <p:cNvPr id="4" name="ตัวแทนข้อความ 3">
            <a:extLst>
              <a:ext uri="{FF2B5EF4-FFF2-40B4-BE49-F238E27FC236}">
                <a16:creationId xmlns:a16="http://schemas.microsoft.com/office/drawing/2014/main" id="{AEDBEA38-F89A-6520-9FEA-D824FD44C78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36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Hik-connect</a:t>
            </a:r>
            <a:endParaRPr lang="th-TH" sz="36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endParaRPr lang="th-TH" sz="3600" dirty="0"/>
          </a:p>
        </p:txBody>
      </p:sp>
    </p:spTree>
    <p:extLst>
      <p:ext uri="{BB962C8B-B14F-4D97-AF65-F5344CB8AC3E}">
        <p14:creationId xmlns:p14="http://schemas.microsoft.com/office/powerpoint/2010/main" val="79381351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55DE746-E593-6685-A3E5-97ACF10115F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B1A5790A-8F24-EE0A-9A78-CB7A8B4191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การลบ</a:t>
            </a:r>
            <a:r>
              <a:rPr lang="en-US" dirty="0">
                <a:latin typeface="TH SarabunPSK" panose="020B0500040200020003" pitchFamily="34" charset="-34"/>
                <a:cs typeface="TH SarabunPSK" panose="020B0500040200020003" pitchFamily="34" charset="-34"/>
              </a:rPr>
              <a:t> User </a:t>
            </a:r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ประจำอาทิตย์ </a:t>
            </a:r>
            <a:r>
              <a:rPr lang="en-US" dirty="0">
                <a:latin typeface="TH SarabunPSK" panose="020B0500040200020003" pitchFamily="34" charset="-34"/>
                <a:cs typeface="TH SarabunPSK" panose="020B0500040200020003" pitchFamily="34" charset="-34"/>
              </a:rPr>
              <a:t>: </a:t>
            </a:r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โดย </a:t>
            </a:r>
            <a:r>
              <a:rPr lang="en-US" dirty="0">
                <a:latin typeface="TH SarabunPSK" panose="020B0500040200020003" pitchFamily="34" charset="-34"/>
                <a:cs typeface="TH SarabunPSK" panose="020B0500040200020003" pitchFamily="34" charset="-34"/>
              </a:rPr>
              <a:t>Admin </a:t>
            </a:r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ศูนย์กลาง</a:t>
            </a:r>
            <a:endParaRPr lang="th-TH" dirty="0"/>
          </a:p>
        </p:txBody>
      </p:sp>
      <p:pic>
        <p:nvPicPr>
          <p:cNvPr id="5" name="ตัวแทนเนื้อหา 4">
            <a:extLst>
              <a:ext uri="{FF2B5EF4-FFF2-40B4-BE49-F238E27FC236}">
                <a16:creationId xmlns:a16="http://schemas.microsoft.com/office/drawing/2014/main" id="{3D4B7901-EEFC-CB60-0FFC-44A9A38DBE2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960075" y="1825625"/>
            <a:ext cx="8271850" cy="4351338"/>
          </a:xfrm>
        </p:spPr>
      </p:pic>
      <p:sp>
        <p:nvSpPr>
          <p:cNvPr id="6" name="สี่เหลี่ยมผืนผ้า 5">
            <a:extLst>
              <a:ext uri="{FF2B5EF4-FFF2-40B4-BE49-F238E27FC236}">
                <a16:creationId xmlns:a16="http://schemas.microsoft.com/office/drawing/2014/main" id="{0A6DD97F-2E6D-1765-0F4A-DE0B9B37B954}"/>
              </a:ext>
            </a:extLst>
          </p:cNvPr>
          <p:cNvSpPr/>
          <p:nvPr/>
        </p:nvSpPr>
        <p:spPr>
          <a:xfrm>
            <a:off x="9757836" y="2583180"/>
            <a:ext cx="474090" cy="52689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7" name="วงรี 6">
            <a:extLst>
              <a:ext uri="{FF2B5EF4-FFF2-40B4-BE49-F238E27FC236}">
                <a16:creationId xmlns:a16="http://schemas.microsoft.com/office/drawing/2014/main" id="{7D561EC9-7574-EACE-F4FA-181F69C29475}"/>
              </a:ext>
            </a:extLst>
          </p:cNvPr>
          <p:cNvSpPr/>
          <p:nvPr/>
        </p:nvSpPr>
        <p:spPr>
          <a:xfrm>
            <a:off x="9387840" y="2412286"/>
            <a:ext cx="474090" cy="43434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TH SarabunPSK" panose="020B0500040200020003" pitchFamily="34" charset="-34"/>
                <a:cs typeface="TH SarabunPSK" panose="020B0500040200020003" pitchFamily="34" charset="-34"/>
              </a:rPr>
              <a:t>3</a:t>
            </a:r>
            <a:endParaRPr lang="th-TH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68158614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9D5C44C-358A-36AB-A85B-08F51C511D0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6FF39BED-9704-2A33-573A-81FADD400F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การลบ</a:t>
            </a:r>
            <a:r>
              <a:rPr lang="en-US" dirty="0">
                <a:latin typeface="TH SarabunPSK" panose="020B0500040200020003" pitchFamily="34" charset="-34"/>
                <a:cs typeface="TH SarabunPSK" panose="020B0500040200020003" pitchFamily="34" charset="-34"/>
              </a:rPr>
              <a:t> User </a:t>
            </a:r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ประจำอาทิตย์ </a:t>
            </a:r>
            <a:r>
              <a:rPr lang="en-US" dirty="0">
                <a:latin typeface="TH SarabunPSK" panose="020B0500040200020003" pitchFamily="34" charset="-34"/>
                <a:cs typeface="TH SarabunPSK" panose="020B0500040200020003" pitchFamily="34" charset="-34"/>
              </a:rPr>
              <a:t>: </a:t>
            </a:r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โดย </a:t>
            </a:r>
            <a:r>
              <a:rPr lang="en-US" dirty="0">
                <a:latin typeface="TH SarabunPSK" panose="020B0500040200020003" pitchFamily="34" charset="-34"/>
                <a:cs typeface="TH SarabunPSK" panose="020B0500040200020003" pitchFamily="34" charset="-34"/>
              </a:rPr>
              <a:t>Admin </a:t>
            </a:r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ศูนย์กลาง</a:t>
            </a:r>
            <a:endParaRPr lang="th-TH" dirty="0"/>
          </a:p>
        </p:txBody>
      </p:sp>
      <p:pic>
        <p:nvPicPr>
          <p:cNvPr id="5" name="ตัวแทนเนื้อหา 4">
            <a:extLst>
              <a:ext uri="{FF2B5EF4-FFF2-40B4-BE49-F238E27FC236}">
                <a16:creationId xmlns:a16="http://schemas.microsoft.com/office/drawing/2014/main" id="{974FB5B3-7F27-DD6E-C67C-C57221A3924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960075" y="1825625"/>
            <a:ext cx="8271850" cy="4351338"/>
          </a:xfrm>
        </p:spPr>
      </p:pic>
      <p:sp>
        <p:nvSpPr>
          <p:cNvPr id="6" name="สี่เหลี่ยมผืนผ้า 5">
            <a:extLst>
              <a:ext uri="{FF2B5EF4-FFF2-40B4-BE49-F238E27FC236}">
                <a16:creationId xmlns:a16="http://schemas.microsoft.com/office/drawing/2014/main" id="{4768F5F7-5825-4090-03BB-C75FC33555EC}"/>
              </a:ext>
            </a:extLst>
          </p:cNvPr>
          <p:cNvSpPr/>
          <p:nvPr/>
        </p:nvSpPr>
        <p:spPr>
          <a:xfrm>
            <a:off x="2355006" y="3616325"/>
            <a:ext cx="2274144" cy="43434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7" name="วงรี 6">
            <a:extLst>
              <a:ext uri="{FF2B5EF4-FFF2-40B4-BE49-F238E27FC236}">
                <a16:creationId xmlns:a16="http://schemas.microsoft.com/office/drawing/2014/main" id="{B8D3B13B-AB97-C700-5788-F4119F0C6252}"/>
              </a:ext>
            </a:extLst>
          </p:cNvPr>
          <p:cNvSpPr/>
          <p:nvPr/>
        </p:nvSpPr>
        <p:spPr>
          <a:xfrm>
            <a:off x="4344035" y="3355975"/>
            <a:ext cx="474090" cy="43434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TH SarabunPSK" panose="020B0500040200020003" pitchFamily="34" charset="-34"/>
                <a:cs typeface="TH SarabunPSK" panose="020B0500040200020003" pitchFamily="34" charset="-34"/>
              </a:rPr>
              <a:t>4</a:t>
            </a:r>
            <a:endParaRPr lang="th-TH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10" name="สี่เหลี่ยมผืนผ้า 9">
            <a:extLst>
              <a:ext uri="{FF2B5EF4-FFF2-40B4-BE49-F238E27FC236}">
                <a16:creationId xmlns:a16="http://schemas.microsoft.com/office/drawing/2014/main" id="{F157CE23-5EA9-F6EF-32B3-976649293459}"/>
              </a:ext>
            </a:extLst>
          </p:cNvPr>
          <p:cNvSpPr/>
          <p:nvPr/>
        </p:nvSpPr>
        <p:spPr>
          <a:xfrm>
            <a:off x="2355006" y="4137025"/>
            <a:ext cx="2274144" cy="43434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11" name="วงรี 10">
            <a:extLst>
              <a:ext uri="{FF2B5EF4-FFF2-40B4-BE49-F238E27FC236}">
                <a16:creationId xmlns:a16="http://schemas.microsoft.com/office/drawing/2014/main" id="{9485A6E0-7EDE-9941-F5DD-59B169AF36B7}"/>
              </a:ext>
            </a:extLst>
          </p:cNvPr>
          <p:cNvSpPr/>
          <p:nvPr/>
        </p:nvSpPr>
        <p:spPr>
          <a:xfrm>
            <a:off x="4392105" y="4093845"/>
            <a:ext cx="474090" cy="43434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TH SarabunPSK" panose="020B0500040200020003" pitchFamily="34" charset="-34"/>
                <a:cs typeface="TH SarabunPSK" panose="020B0500040200020003" pitchFamily="34" charset="-34"/>
              </a:rPr>
              <a:t>5</a:t>
            </a:r>
            <a:endParaRPr lang="th-TH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12" name="กล่องข้อความ 11">
            <a:extLst>
              <a:ext uri="{FF2B5EF4-FFF2-40B4-BE49-F238E27FC236}">
                <a16:creationId xmlns:a16="http://schemas.microsoft.com/office/drawing/2014/main" id="{C05599EE-AEBB-54BB-6F08-0AC00F99B1CE}"/>
              </a:ext>
            </a:extLst>
          </p:cNvPr>
          <p:cNvSpPr txBox="1"/>
          <p:nvPr/>
        </p:nvSpPr>
        <p:spPr>
          <a:xfrm>
            <a:off x="4883854" y="3718599"/>
            <a:ext cx="1246781" cy="338554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r>
              <a:rPr lang="th-TH" sz="1600" b="1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เลือก </a:t>
            </a:r>
            <a:r>
              <a:rPr lang="en-US" sz="1600" b="1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Role : </a:t>
            </a:r>
            <a:r>
              <a:rPr lang="th-TH" sz="1600" b="1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ลูกค้า</a:t>
            </a:r>
          </a:p>
        </p:txBody>
      </p:sp>
      <p:sp>
        <p:nvSpPr>
          <p:cNvPr id="13" name="กล่องข้อความ 12">
            <a:extLst>
              <a:ext uri="{FF2B5EF4-FFF2-40B4-BE49-F238E27FC236}">
                <a16:creationId xmlns:a16="http://schemas.microsoft.com/office/drawing/2014/main" id="{CE4D30AE-7FC5-D183-6BBE-05BF23023B20}"/>
              </a:ext>
            </a:extLst>
          </p:cNvPr>
          <p:cNvSpPr txBox="1"/>
          <p:nvPr/>
        </p:nvSpPr>
        <p:spPr>
          <a:xfrm>
            <a:off x="4900830" y="4200306"/>
            <a:ext cx="1887896" cy="338554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r>
              <a:rPr lang="th-TH" sz="1600" b="1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เลือก </a:t>
            </a:r>
            <a:r>
              <a:rPr lang="en-US" sz="1600" b="1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User Status : Expired</a:t>
            </a:r>
            <a:endParaRPr lang="th-TH" sz="1600" b="1" dirty="0">
              <a:solidFill>
                <a:schemeClr val="bg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39984857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971DE8A-4888-974B-FC0A-2AA0EB4B59C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54C5E84E-7FB6-617D-BAC4-CF948D73DA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การลบ</a:t>
            </a:r>
            <a:r>
              <a:rPr lang="en-US" dirty="0">
                <a:latin typeface="TH SarabunPSK" panose="020B0500040200020003" pitchFamily="34" charset="-34"/>
                <a:cs typeface="TH SarabunPSK" panose="020B0500040200020003" pitchFamily="34" charset="-34"/>
              </a:rPr>
              <a:t> User </a:t>
            </a:r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ประจำอาทิตย์ </a:t>
            </a:r>
            <a:r>
              <a:rPr lang="en-US" dirty="0">
                <a:latin typeface="TH SarabunPSK" panose="020B0500040200020003" pitchFamily="34" charset="-34"/>
                <a:cs typeface="TH SarabunPSK" panose="020B0500040200020003" pitchFamily="34" charset="-34"/>
              </a:rPr>
              <a:t>: </a:t>
            </a:r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โดย </a:t>
            </a:r>
            <a:r>
              <a:rPr lang="en-US" dirty="0">
                <a:latin typeface="TH SarabunPSK" panose="020B0500040200020003" pitchFamily="34" charset="-34"/>
                <a:cs typeface="TH SarabunPSK" panose="020B0500040200020003" pitchFamily="34" charset="-34"/>
              </a:rPr>
              <a:t>Admin </a:t>
            </a:r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ศูนย์กลาง</a:t>
            </a:r>
            <a:endParaRPr lang="th-TH" dirty="0"/>
          </a:p>
        </p:txBody>
      </p:sp>
      <p:pic>
        <p:nvPicPr>
          <p:cNvPr id="5" name="ตัวแทนเนื้อหา 4">
            <a:extLst>
              <a:ext uri="{FF2B5EF4-FFF2-40B4-BE49-F238E27FC236}">
                <a16:creationId xmlns:a16="http://schemas.microsoft.com/office/drawing/2014/main" id="{5A00728C-A8E2-D84B-0F5C-E55844BFB11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960075" y="1825625"/>
            <a:ext cx="8271850" cy="4351338"/>
          </a:xfrm>
        </p:spPr>
      </p:pic>
      <p:sp>
        <p:nvSpPr>
          <p:cNvPr id="6" name="สี่เหลี่ยมผืนผ้า 5">
            <a:extLst>
              <a:ext uri="{FF2B5EF4-FFF2-40B4-BE49-F238E27FC236}">
                <a16:creationId xmlns:a16="http://schemas.microsoft.com/office/drawing/2014/main" id="{30B78FDC-A65A-32FC-879A-491F9621D31E}"/>
              </a:ext>
            </a:extLst>
          </p:cNvPr>
          <p:cNvSpPr/>
          <p:nvPr/>
        </p:nvSpPr>
        <p:spPr>
          <a:xfrm>
            <a:off x="2320369" y="2916381"/>
            <a:ext cx="540595" cy="344729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7" name="วงรี 6">
            <a:extLst>
              <a:ext uri="{FF2B5EF4-FFF2-40B4-BE49-F238E27FC236}">
                <a16:creationId xmlns:a16="http://schemas.microsoft.com/office/drawing/2014/main" id="{553D73B9-62FC-1735-A5CE-D7978EAADF31}"/>
              </a:ext>
            </a:extLst>
          </p:cNvPr>
          <p:cNvSpPr/>
          <p:nvPr/>
        </p:nvSpPr>
        <p:spPr>
          <a:xfrm>
            <a:off x="1960075" y="2631743"/>
            <a:ext cx="474090" cy="43434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TH SarabunPSK" panose="020B0500040200020003" pitchFamily="34" charset="-34"/>
                <a:cs typeface="TH SarabunPSK" panose="020B0500040200020003" pitchFamily="34" charset="-34"/>
              </a:rPr>
              <a:t>6</a:t>
            </a:r>
            <a:endParaRPr lang="th-TH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8" name="กล่องข้อความ 7">
            <a:extLst>
              <a:ext uri="{FF2B5EF4-FFF2-40B4-BE49-F238E27FC236}">
                <a16:creationId xmlns:a16="http://schemas.microsoft.com/office/drawing/2014/main" id="{AF9167EC-35C2-48FC-6B53-92990C408F75}"/>
              </a:ext>
            </a:extLst>
          </p:cNvPr>
          <p:cNvSpPr txBox="1"/>
          <p:nvPr/>
        </p:nvSpPr>
        <p:spPr>
          <a:xfrm>
            <a:off x="2320369" y="4043136"/>
            <a:ext cx="1822140" cy="584775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th-TH" sz="1600" b="1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เลือก ติ๊กถูก ทุก</a:t>
            </a:r>
            <a:r>
              <a:rPr lang="en-US" sz="1600" b="1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User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th-TH" sz="1600" b="1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จากนั้นกด </a:t>
            </a:r>
            <a:r>
              <a:rPr lang="en-US" sz="1600" b="1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Delete</a:t>
            </a:r>
          </a:p>
        </p:txBody>
      </p:sp>
      <p:sp>
        <p:nvSpPr>
          <p:cNvPr id="9" name="สี่เหลี่ยมผืนผ้า 8">
            <a:extLst>
              <a:ext uri="{FF2B5EF4-FFF2-40B4-BE49-F238E27FC236}">
                <a16:creationId xmlns:a16="http://schemas.microsoft.com/office/drawing/2014/main" id="{82C58A43-2E8A-1565-A70C-7F83E808C202}"/>
              </a:ext>
            </a:extLst>
          </p:cNvPr>
          <p:cNvSpPr/>
          <p:nvPr/>
        </p:nvSpPr>
        <p:spPr>
          <a:xfrm>
            <a:off x="2860964" y="2631743"/>
            <a:ext cx="699654" cy="344729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10" name="วงรี 9">
            <a:extLst>
              <a:ext uri="{FF2B5EF4-FFF2-40B4-BE49-F238E27FC236}">
                <a16:creationId xmlns:a16="http://schemas.microsoft.com/office/drawing/2014/main" id="{AF9352C8-CE4D-8CB3-5D18-B29A205C22C4}"/>
              </a:ext>
            </a:extLst>
          </p:cNvPr>
          <p:cNvSpPr/>
          <p:nvPr/>
        </p:nvSpPr>
        <p:spPr>
          <a:xfrm>
            <a:off x="2590666" y="2347105"/>
            <a:ext cx="474090" cy="43434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TH SarabunPSK" panose="020B0500040200020003" pitchFamily="34" charset="-34"/>
                <a:cs typeface="TH SarabunPSK" panose="020B0500040200020003" pitchFamily="34" charset="-34"/>
              </a:rPr>
              <a:t>7</a:t>
            </a:r>
            <a:endParaRPr lang="th-TH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cxnSp>
        <p:nvCxnSpPr>
          <p:cNvPr id="12" name="ลูกศรเชื่อมต่อแบบตรง 11">
            <a:extLst>
              <a:ext uri="{FF2B5EF4-FFF2-40B4-BE49-F238E27FC236}">
                <a16:creationId xmlns:a16="http://schemas.microsoft.com/office/drawing/2014/main" id="{E2BB7600-3EBA-9A16-B549-8F01C137D0B5}"/>
              </a:ext>
            </a:extLst>
          </p:cNvPr>
          <p:cNvCxnSpPr>
            <a:cxnSpLocks/>
          </p:cNvCxnSpPr>
          <p:nvPr/>
        </p:nvCxnSpPr>
        <p:spPr>
          <a:xfrm>
            <a:off x="2500745" y="3325091"/>
            <a:ext cx="0" cy="676203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696423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03BD2086-A4AB-A84F-58E2-EA9442B303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h-TH" sz="80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พนักงานสาขา</a:t>
            </a:r>
          </a:p>
        </p:txBody>
      </p:sp>
      <p:sp>
        <p:nvSpPr>
          <p:cNvPr id="3" name="ตัวแทนข้อความ 2">
            <a:extLst>
              <a:ext uri="{FF2B5EF4-FFF2-40B4-BE49-F238E27FC236}">
                <a16:creationId xmlns:a16="http://schemas.microsoft.com/office/drawing/2014/main" id="{1F3B5867-90B0-45DC-8C98-65439DFBBDC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36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Hik-connect</a:t>
            </a:r>
            <a:endParaRPr lang="th-TH" sz="36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20245138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F6F7B46-3348-3F9A-33D2-CB2A2B5301D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รูปภาพ 30" descr="รูปภาพประกอบด้วย ข้อความ, อิเล็กทรอนิกส์, ภาพหน้าจอ, คอมพิวเตอร์&#10;&#10;เนื้อหาที่สร้างโดย AI อาจไม่ถูกต้อง">
            <a:extLst>
              <a:ext uri="{FF2B5EF4-FFF2-40B4-BE49-F238E27FC236}">
                <a16:creationId xmlns:a16="http://schemas.microsoft.com/office/drawing/2014/main" id="{C980E552-5247-70CF-19D2-2D469CA71FF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53613" y="1555749"/>
            <a:ext cx="2057400" cy="4572000"/>
          </a:xfrm>
          <a:prstGeom prst="rect">
            <a:avLst/>
          </a:prstGeom>
        </p:spPr>
      </p:pic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30225F7F-AE56-396E-9EF5-180A1AAD39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การแชร์กล้อง </a:t>
            </a:r>
            <a:r>
              <a:rPr lang="en-US" dirty="0">
                <a:latin typeface="TH SarabunPSK" panose="020B0500040200020003" pitchFamily="34" charset="-34"/>
                <a:cs typeface="TH SarabunPSK" panose="020B0500040200020003" pitchFamily="34" charset="-34"/>
              </a:rPr>
              <a:t>: </a:t>
            </a:r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โดยพนักงานสาขา </a:t>
            </a:r>
            <a:r>
              <a:rPr lang="en-US" dirty="0">
                <a:latin typeface="TH SarabunPSK" panose="020B0500040200020003" pitchFamily="34" charset="-34"/>
                <a:cs typeface="TH SarabunPSK" panose="020B0500040200020003" pitchFamily="34" charset="-34"/>
              </a:rPr>
              <a:t>(1)</a:t>
            </a:r>
            <a:br>
              <a:rPr lang="en-US" dirty="0">
                <a:latin typeface="TH SarabunPSK" panose="020B0500040200020003" pitchFamily="34" charset="-34"/>
                <a:cs typeface="TH SarabunPSK" panose="020B0500040200020003" pitchFamily="34" charset="-34"/>
              </a:rPr>
            </a:br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ตอนแชร์อย่าพิ่งให้ลูกค้าเข้าแอพ ให้ทำการแชร์ให้ลูกค้าเรียบร้อยก่อน</a:t>
            </a:r>
          </a:p>
        </p:txBody>
      </p:sp>
      <p:pic>
        <p:nvPicPr>
          <p:cNvPr id="4" name="รูปภาพ 3" descr="รูปภาพประกอบด้วย ข้อความ, ภาพหน้าจอ, ซอฟต์แวร์, มัลติมีเดีย&#10;&#10;เนื้อหาที่สร้างโดย AI อาจไม่ถูกต้อง">
            <a:extLst>
              <a:ext uri="{FF2B5EF4-FFF2-40B4-BE49-F238E27FC236}">
                <a16:creationId xmlns:a16="http://schemas.microsoft.com/office/drawing/2014/main" id="{DABD981A-DB7A-3091-34EB-1070138080F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160" y="1555750"/>
            <a:ext cx="2057400" cy="4572000"/>
          </a:xfrm>
          <a:prstGeom prst="rect">
            <a:avLst/>
          </a:prstGeom>
        </p:spPr>
      </p:pic>
      <p:pic>
        <p:nvPicPr>
          <p:cNvPr id="6" name="รูปภาพ 5" descr="รูปภาพประกอบด้วย ข้อความ, ภาพหน้าจอ, ซอฟต์แวร์, ออกแบบ&#10;&#10;เนื้อหาที่สร้างโดย AI อาจไม่ถูกต้อง">
            <a:extLst>
              <a:ext uri="{FF2B5EF4-FFF2-40B4-BE49-F238E27FC236}">
                <a16:creationId xmlns:a16="http://schemas.microsoft.com/office/drawing/2014/main" id="{22AAFCFE-33AC-294E-F167-C0881FB0223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2023" y="1555750"/>
            <a:ext cx="2057400" cy="4572000"/>
          </a:xfrm>
          <a:prstGeom prst="rect">
            <a:avLst/>
          </a:prstGeom>
        </p:spPr>
      </p:pic>
      <p:pic>
        <p:nvPicPr>
          <p:cNvPr id="8" name="รูปภาพ 7" descr="รูปภาพประกอบด้วย ข้อความ, ภาพหน้าจอ, ซอฟต์แวร์, หน้าเว็บ&#10;&#10;เนื้อหาที่สร้างโดย AI อาจไม่ถูกต้อง">
            <a:extLst>
              <a:ext uri="{FF2B5EF4-FFF2-40B4-BE49-F238E27FC236}">
                <a16:creationId xmlns:a16="http://schemas.microsoft.com/office/drawing/2014/main" id="{10687E4C-5D08-05AD-ABD6-4DF9F783C07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5886" y="1555750"/>
            <a:ext cx="2057400" cy="4572000"/>
          </a:xfrm>
          <a:prstGeom prst="rect">
            <a:avLst/>
          </a:prstGeom>
        </p:spPr>
      </p:pic>
      <p:pic>
        <p:nvPicPr>
          <p:cNvPr id="10" name="รูปภาพ 9" descr="รูปภาพประกอบด้วย ข้อความ, ภาพหน้าจอ, ซอฟต์แวร์, จำนวน&#10;&#10;เนื้อหาที่สร้างโดย AI อาจไม่ถูกต้อง">
            <a:extLst>
              <a:ext uri="{FF2B5EF4-FFF2-40B4-BE49-F238E27FC236}">
                <a16:creationId xmlns:a16="http://schemas.microsoft.com/office/drawing/2014/main" id="{91AFF1FA-167C-C74B-9E48-1F8005A8378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19749" y="1555750"/>
            <a:ext cx="2057400" cy="4572000"/>
          </a:xfrm>
          <a:prstGeom prst="rect">
            <a:avLst/>
          </a:prstGeom>
        </p:spPr>
      </p:pic>
      <p:sp>
        <p:nvSpPr>
          <p:cNvPr id="11" name="สี่เหลี่ยมผืนผ้า 10">
            <a:extLst>
              <a:ext uri="{FF2B5EF4-FFF2-40B4-BE49-F238E27FC236}">
                <a16:creationId xmlns:a16="http://schemas.microsoft.com/office/drawing/2014/main" id="{10EE88D0-B94E-05B7-4B7F-4ED147AD6397}"/>
              </a:ext>
            </a:extLst>
          </p:cNvPr>
          <p:cNvSpPr/>
          <p:nvPr/>
        </p:nvSpPr>
        <p:spPr>
          <a:xfrm>
            <a:off x="518160" y="5434013"/>
            <a:ext cx="382905" cy="50292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12" name="สี่เหลี่ยมผืนผ้า 11">
            <a:extLst>
              <a:ext uri="{FF2B5EF4-FFF2-40B4-BE49-F238E27FC236}">
                <a16:creationId xmlns:a16="http://schemas.microsoft.com/office/drawing/2014/main" id="{DFAB3E65-8DF1-7239-B92B-00299C393EFD}"/>
              </a:ext>
            </a:extLst>
          </p:cNvPr>
          <p:cNvSpPr/>
          <p:nvPr/>
        </p:nvSpPr>
        <p:spPr>
          <a:xfrm>
            <a:off x="484122" y="2044700"/>
            <a:ext cx="510541" cy="50292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13" name="สี่เหลี่ยมผืนผ้า 12">
            <a:extLst>
              <a:ext uri="{FF2B5EF4-FFF2-40B4-BE49-F238E27FC236}">
                <a16:creationId xmlns:a16="http://schemas.microsoft.com/office/drawing/2014/main" id="{75AA9C0A-F787-83D2-A630-C3365BA0FF8A}"/>
              </a:ext>
            </a:extLst>
          </p:cNvPr>
          <p:cNvSpPr/>
          <p:nvPr/>
        </p:nvSpPr>
        <p:spPr>
          <a:xfrm>
            <a:off x="1684019" y="3429000"/>
            <a:ext cx="925579" cy="41275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14" name="สี่เหลี่ยมผืนผ้า 13">
            <a:extLst>
              <a:ext uri="{FF2B5EF4-FFF2-40B4-BE49-F238E27FC236}">
                <a16:creationId xmlns:a16="http://schemas.microsoft.com/office/drawing/2014/main" id="{128065B5-A813-B95A-4BE7-1B65D5D76B5B}"/>
              </a:ext>
            </a:extLst>
          </p:cNvPr>
          <p:cNvSpPr/>
          <p:nvPr/>
        </p:nvSpPr>
        <p:spPr>
          <a:xfrm>
            <a:off x="2983481" y="2255519"/>
            <a:ext cx="1803784" cy="58420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16" name="สี่เหลี่ยมผืนผ้า 15">
            <a:extLst>
              <a:ext uri="{FF2B5EF4-FFF2-40B4-BE49-F238E27FC236}">
                <a16:creationId xmlns:a16="http://schemas.microsoft.com/office/drawing/2014/main" id="{7D088A91-904B-C861-33CE-AE0B8C999A86}"/>
              </a:ext>
            </a:extLst>
          </p:cNvPr>
          <p:cNvSpPr/>
          <p:nvPr/>
        </p:nvSpPr>
        <p:spPr>
          <a:xfrm>
            <a:off x="6603208" y="1981595"/>
            <a:ext cx="617220" cy="41148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17" name="สี่เหลี่ยมผืนผ้า 16">
            <a:extLst>
              <a:ext uri="{FF2B5EF4-FFF2-40B4-BE49-F238E27FC236}">
                <a16:creationId xmlns:a16="http://schemas.microsoft.com/office/drawing/2014/main" id="{7126502A-30AB-4B2A-AE63-4627B40EFC7E}"/>
              </a:ext>
            </a:extLst>
          </p:cNvPr>
          <p:cNvSpPr/>
          <p:nvPr/>
        </p:nvSpPr>
        <p:spPr>
          <a:xfrm>
            <a:off x="7553788" y="3841749"/>
            <a:ext cx="950595" cy="273209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20" name="สี่เหลี่ยมผืนผ้า 19">
            <a:extLst>
              <a:ext uri="{FF2B5EF4-FFF2-40B4-BE49-F238E27FC236}">
                <a16:creationId xmlns:a16="http://schemas.microsoft.com/office/drawing/2014/main" id="{DDDF2889-86EB-F12C-44B7-6DE03A733531}"/>
              </a:ext>
            </a:extLst>
          </p:cNvPr>
          <p:cNvSpPr/>
          <p:nvPr/>
        </p:nvSpPr>
        <p:spPr>
          <a:xfrm>
            <a:off x="7354014" y="5404487"/>
            <a:ext cx="2388870" cy="44577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21" name="วงรี 20">
            <a:extLst>
              <a:ext uri="{FF2B5EF4-FFF2-40B4-BE49-F238E27FC236}">
                <a16:creationId xmlns:a16="http://schemas.microsoft.com/office/drawing/2014/main" id="{D2CA4A2B-3DB7-BF1A-84A6-C793883BFCF7}"/>
              </a:ext>
            </a:extLst>
          </p:cNvPr>
          <p:cNvSpPr/>
          <p:nvPr/>
        </p:nvSpPr>
        <p:spPr>
          <a:xfrm>
            <a:off x="195263" y="5187317"/>
            <a:ext cx="480060" cy="43434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TH SarabunPSK" panose="020B0500040200020003" pitchFamily="34" charset="-34"/>
                <a:cs typeface="TH SarabunPSK" panose="020B0500040200020003" pitchFamily="34" charset="-34"/>
              </a:rPr>
              <a:t>1</a:t>
            </a:r>
            <a:endParaRPr lang="th-TH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22" name="วงรี 21">
            <a:extLst>
              <a:ext uri="{FF2B5EF4-FFF2-40B4-BE49-F238E27FC236}">
                <a16:creationId xmlns:a16="http://schemas.microsoft.com/office/drawing/2014/main" id="{F504EAA4-913D-5092-C359-CE0D9EA95150}"/>
              </a:ext>
            </a:extLst>
          </p:cNvPr>
          <p:cNvSpPr/>
          <p:nvPr/>
        </p:nvSpPr>
        <p:spPr>
          <a:xfrm>
            <a:off x="161225" y="1745298"/>
            <a:ext cx="480060" cy="43434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TH SarabunPSK" panose="020B0500040200020003" pitchFamily="34" charset="-34"/>
                <a:cs typeface="TH SarabunPSK" panose="020B0500040200020003" pitchFamily="34" charset="-34"/>
              </a:rPr>
              <a:t>2</a:t>
            </a:r>
            <a:endParaRPr lang="th-TH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23" name="วงรี 22">
            <a:extLst>
              <a:ext uri="{FF2B5EF4-FFF2-40B4-BE49-F238E27FC236}">
                <a16:creationId xmlns:a16="http://schemas.microsoft.com/office/drawing/2014/main" id="{D57C7E6A-DFD4-DC35-6213-254EA645DB51}"/>
              </a:ext>
            </a:extLst>
          </p:cNvPr>
          <p:cNvSpPr/>
          <p:nvPr/>
        </p:nvSpPr>
        <p:spPr>
          <a:xfrm>
            <a:off x="1456371" y="3201035"/>
            <a:ext cx="480060" cy="43434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TH SarabunPSK" panose="020B0500040200020003" pitchFamily="34" charset="-34"/>
                <a:cs typeface="TH SarabunPSK" panose="020B0500040200020003" pitchFamily="34" charset="-34"/>
              </a:rPr>
              <a:t>3</a:t>
            </a:r>
            <a:endParaRPr lang="th-TH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24" name="วงรี 23">
            <a:extLst>
              <a:ext uri="{FF2B5EF4-FFF2-40B4-BE49-F238E27FC236}">
                <a16:creationId xmlns:a16="http://schemas.microsoft.com/office/drawing/2014/main" id="{12E66300-CE5D-CC0B-9D4C-990CEF5E4274}"/>
              </a:ext>
            </a:extLst>
          </p:cNvPr>
          <p:cNvSpPr/>
          <p:nvPr/>
        </p:nvSpPr>
        <p:spPr>
          <a:xfrm>
            <a:off x="4495799" y="1948180"/>
            <a:ext cx="480060" cy="43434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TH SarabunPSK" panose="020B0500040200020003" pitchFamily="34" charset="-34"/>
                <a:cs typeface="TH SarabunPSK" panose="020B0500040200020003" pitchFamily="34" charset="-34"/>
              </a:rPr>
              <a:t>4</a:t>
            </a:r>
            <a:endParaRPr lang="th-TH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25" name="วงรี 24">
            <a:extLst>
              <a:ext uri="{FF2B5EF4-FFF2-40B4-BE49-F238E27FC236}">
                <a16:creationId xmlns:a16="http://schemas.microsoft.com/office/drawing/2014/main" id="{BE7C59E5-6040-08CA-2749-DA0E3B2A07A7}"/>
              </a:ext>
            </a:extLst>
          </p:cNvPr>
          <p:cNvSpPr/>
          <p:nvPr/>
        </p:nvSpPr>
        <p:spPr>
          <a:xfrm>
            <a:off x="4307205" y="2730181"/>
            <a:ext cx="480060" cy="43434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TH SarabunPSK" panose="020B0500040200020003" pitchFamily="34" charset="-34"/>
                <a:cs typeface="TH SarabunPSK" panose="020B0500040200020003" pitchFamily="34" charset="-34"/>
              </a:rPr>
              <a:t>5</a:t>
            </a:r>
            <a:endParaRPr lang="th-TH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26" name="วงรี 25">
            <a:extLst>
              <a:ext uri="{FF2B5EF4-FFF2-40B4-BE49-F238E27FC236}">
                <a16:creationId xmlns:a16="http://schemas.microsoft.com/office/drawing/2014/main" id="{A366C8C5-F333-92B2-1C8B-F5A51D40D5B3}"/>
              </a:ext>
            </a:extLst>
          </p:cNvPr>
          <p:cNvSpPr/>
          <p:nvPr/>
        </p:nvSpPr>
        <p:spPr>
          <a:xfrm>
            <a:off x="6917532" y="1650124"/>
            <a:ext cx="480060" cy="43434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TH SarabunPSK" panose="020B0500040200020003" pitchFamily="34" charset="-34"/>
                <a:cs typeface="TH SarabunPSK" panose="020B0500040200020003" pitchFamily="34" charset="-34"/>
              </a:rPr>
              <a:t>6</a:t>
            </a:r>
            <a:endParaRPr lang="th-TH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27" name="วงรี 26">
            <a:extLst>
              <a:ext uri="{FF2B5EF4-FFF2-40B4-BE49-F238E27FC236}">
                <a16:creationId xmlns:a16="http://schemas.microsoft.com/office/drawing/2014/main" id="{13CECF88-AB75-5463-3BE0-3531BA2DBF85}"/>
              </a:ext>
            </a:extLst>
          </p:cNvPr>
          <p:cNvSpPr/>
          <p:nvPr/>
        </p:nvSpPr>
        <p:spPr>
          <a:xfrm>
            <a:off x="8254830" y="3544013"/>
            <a:ext cx="480060" cy="43434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TH SarabunPSK" panose="020B0500040200020003" pitchFamily="34" charset="-34"/>
                <a:cs typeface="TH SarabunPSK" panose="020B0500040200020003" pitchFamily="34" charset="-34"/>
              </a:rPr>
              <a:t>7</a:t>
            </a:r>
            <a:endParaRPr lang="th-TH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28" name="วงรี 27">
            <a:extLst>
              <a:ext uri="{FF2B5EF4-FFF2-40B4-BE49-F238E27FC236}">
                <a16:creationId xmlns:a16="http://schemas.microsoft.com/office/drawing/2014/main" id="{AB61244E-E5B5-2308-1253-C105BC464795}"/>
              </a:ext>
            </a:extLst>
          </p:cNvPr>
          <p:cNvSpPr/>
          <p:nvPr/>
        </p:nvSpPr>
        <p:spPr>
          <a:xfrm>
            <a:off x="8995291" y="5187317"/>
            <a:ext cx="480060" cy="43434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TH SarabunPSK" panose="020B0500040200020003" pitchFamily="34" charset="-34"/>
                <a:cs typeface="TH SarabunPSK" panose="020B0500040200020003" pitchFamily="34" charset="-34"/>
              </a:rPr>
              <a:t>8</a:t>
            </a:r>
            <a:endParaRPr lang="th-TH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32" name="สี่เหลี่ยมผืนผ้า 31">
            <a:extLst>
              <a:ext uri="{FF2B5EF4-FFF2-40B4-BE49-F238E27FC236}">
                <a16:creationId xmlns:a16="http://schemas.microsoft.com/office/drawing/2014/main" id="{9BDD6E10-FB79-9AFE-1997-A80E82E9D246}"/>
              </a:ext>
            </a:extLst>
          </p:cNvPr>
          <p:cNvSpPr/>
          <p:nvPr/>
        </p:nvSpPr>
        <p:spPr>
          <a:xfrm>
            <a:off x="10074354" y="3244852"/>
            <a:ext cx="1550657" cy="43434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33" name="วงรี 32">
            <a:extLst>
              <a:ext uri="{FF2B5EF4-FFF2-40B4-BE49-F238E27FC236}">
                <a16:creationId xmlns:a16="http://schemas.microsoft.com/office/drawing/2014/main" id="{A8BF920D-429D-9ECD-8DD3-94B27FF20412}"/>
              </a:ext>
            </a:extLst>
          </p:cNvPr>
          <p:cNvSpPr/>
          <p:nvPr/>
        </p:nvSpPr>
        <p:spPr>
          <a:xfrm>
            <a:off x="11384161" y="3027682"/>
            <a:ext cx="480060" cy="43434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TH SarabunPSK" panose="020B0500040200020003" pitchFamily="34" charset="-34"/>
                <a:cs typeface="TH SarabunPSK" panose="020B0500040200020003" pitchFamily="34" charset="-34"/>
              </a:rPr>
              <a:t>9</a:t>
            </a:r>
            <a:endParaRPr lang="th-TH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34" name="กล่องข้อความ 33">
            <a:extLst>
              <a:ext uri="{FF2B5EF4-FFF2-40B4-BE49-F238E27FC236}">
                <a16:creationId xmlns:a16="http://schemas.microsoft.com/office/drawing/2014/main" id="{38D2042B-B6E6-2BD8-BD7B-0968D6A2ECBE}"/>
              </a:ext>
            </a:extLst>
          </p:cNvPr>
          <p:cNvSpPr txBox="1"/>
          <p:nvPr/>
        </p:nvSpPr>
        <p:spPr>
          <a:xfrm>
            <a:off x="5417338" y="3583700"/>
            <a:ext cx="16256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* </a:t>
            </a:r>
            <a:r>
              <a:rPr lang="th-TH" sz="1400" dirty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กรณีเปิดใช้ครั้งแรกอาจไม่มีให้เลือก </a:t>
            </a:r>
            <a:r>
              <a:rPr lang="en-US" sz="1400" dirty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Role </a:t>
            </a:r>
            <a:r>
              <a:rPr lang="th-TH" sz="1400" dirty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สามารถไปตั้งค่าภายหลังได้ </a:t>
            </a:r>
          </a:p>
        </p:txBody>
      </p:sp>
    </p:spTree>
    <p:extLst>
      <p:ext uri="{BB962C8B-B14F-4D97-AF65-F5344CB8AC3E}">
        <p14:creationId xmlns:p14="http://schemas.microsoft.com/office/powerpoint/2010/main" val="397025364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134CAA3-DADA-4CCA-5EC1-84C766FDE59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54432FEE-9868-B237-121A-D45A6BEDB8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การแชร์กล้อง </a:t>
            </a:r>
            <a:r>
              <a:rPr lang="en-US" dirty="0">
                <a:latin typeface="TH SarabunPSK" panose="020B0500040200020003" pitchFamily="34" charset="-34"/>
                <a:cs typeface="TH SarabunPSK" panose="020B0500040200020003" pitchFamily="34" charset="-34"/>
              </a:rPr>
              <a:t>: </a:t>
            </a:r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โดยพนักงานสาขา</a:t>
            </a:r>
            <a:r>
              <a:rPr lang="en-US" dirty="0">
                <a:latin typeface="TH SarabunPSK" panose="020B0500040200020003" pitchFamily="34" charset="-34"/>
                <a:cs typeface="TH SarabunPSK" panose="020B0500040200020003" pitchFamily="34" charset="-34"/>
              </a:rPr>
              <a:t> (2)</a:t>
            </a:r>
            <a:endParaRPr lang="th-TH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pic>
        <p:nvPicPr>
          <p:cNvPr id="4" name="รูปภาพ 3" descr="รูปภาพประกอบด้วย ข้อความ, ภาพหน้าจอ, ซอฟต์แวร์, ระบบปฏิบัติการ&#10;&#10;เนื้อหาที่สร้างโดย AI อาจไม่ถูกต้อง">
            <a:extLst>
              <a:ext uri="{FF2B5EF4-FFF2-40B4-BE49-F238E27FC236}">
                <a16:creationId xmlns:a16="http://schemas.microsoft.com/office/drawing/2014/main" id="{96154442-D281-84CE-04DB-55D8A655083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703546"/>
            <a:ext cx="2057400" cy="4572000"/>
          </a:xfrm>
          <a:prstGeom prst="rect">
            <a:avLst/>
          </a:prstGeom>
        </p:spPr>
      </p:pic>
      <p:pic>
        <p:nvPicPr>
          <p:cNvPr id="6" name="รูปภาพ 5" descr="รูปภาพประกอบด้วย ข้อความ, ภาพหน้าจอ, ตัวอักษร, จำนวน&#10;&#10;เนื้อหาที่สร้างโดย AI อาจไม่ถูกต้อง">
            <a:extLst>
              <a:ext uri="{FF2B5EF4-FFF2-40B4-BE49-F238E27FC236}">
                <a16:creationId xmlns:a16="http://schemas.microsoft.com/office/drawing/2014/main" id="{4D1097EC-1481-E822-D716-7DE8B4F46EE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1860" y="1703546"/>
            <a:ext cx="2057400" cy="4572000"/>
          </a:xfrm>
          <a:prstGeom prst="rect">
            <a:avLst/>
          </a:prstGeom>
        </p:spPr>
      </p:pic>
      <p:pic>
        <p:nvPicPr>
          <p:cNvPr id="8" name="รูปภาพ 7" descr="รูปภาพประกอบด้วย ข้อความ, ภาพหน้าจอ, ซอฟต์แวร์, หน้าเว็บ&#10;&#10;เนื้อหาที่สร้างโดย AI อาจไม่ถูกต้อง">
            <a:extLst>
              <a:ext uri="{FF2B5EF4-FFF2-40B4-BE49-F238E27FC236}">
                <a16:creationId xmlns:a16="http://schemas.microsoft.com/office/drawing/2014/main" id="{AD26DD52-1361-82E8-C333-703D36AFDE1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5520" y="1703546"/>
            <a:ext cx="2057400" cy="4572000"/>
          </a:xfrm>
          <a:prstGeom prst="rect">
            <a:avLst/>
          </a:prstGeom>
        </p:spPr>
      </p:pic>
      <p:pic>
        <p:nvPicPr>
          <p:cNvPr id="10" name="รูปภาพ 9" descr="รูปภาพประกอบด้วย ข้อความ, ภาพหน้าจอ, ตัวอักษร&#10;&#10;เนื้อหาที่สร้างโดย AI อาจไม่ถูกต้อง">
            <a:extLst>
              <a:ext uri="{FF2B5EF4-FFF2-40B4-BE49-F238E27FC236}">
                <a16:creationId xmlns:a16="http://schemas.microsoft.com/office/drawing/2014/main" id="{BE7BA8EB-862F-362D-F187-DCB47849811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29180" y="1703546"/>
            <a:ext cx="2057400" cy="4572000"/>
          </a:xfrm>
          <a:prstGeom prst="rect">
            <a:avLst/>
          </a:prstGeom>
        </p:spPr>
      </p:pic>
      <p:sp>
        <p:nvSpPr>
          <p:cNvPr id="14" name="สี่เหลี่ยมผืนผ้า 13">
            <a:extLst>
              <a:ext uri="{FF2B5EF4-FFF2-40B4-BE49-F238E27FC236}">
                <a16:creationId xmlns:a16="http://schemas.microsoft.com/office/drawing/2014/main" id="{B14BC67D-55E3-D022-1A5A-A245B4B4E127}"/>
              </a:ext>
            </a:extLst>
          </p:cNvPr>
          <p:cNvSpPr/>
          <p:nvPr/>
        </p:nvSpPr>
        <p:spPr>
          <a:xfrm>
            <a:off x="1672590" y="5662613"/>
            <a:ext cx="382905" cy="50292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15" name="วงรี 14">
            <a:extLst>
              <a:ext uri="{FF2B5EF4-FFF2-40B4-BE49-F238E27FC236}">
                <a16:creationId xmlns:a16="http://schemas.microsoft.com/office/drawing/2014/main" id="{61E75965-73FF-4830-DE96-74B3E42BF487}"/>
              </a:ext>
            </a:extLst>
          </p:cNvPr>
          <p:cNvSpPr/>
          <p:nvPr/>
        </p:nvSpPr>
        <p:spPr>
          <a:xfrm>
            <a:off x="1349693" y="5415917"/>
            <a:ext cx="480060" cy="43434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10</a:t>
            </a:r>
            <a:endParaRPr lang="th-TH" sz="1600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16" name="สี่เหลี่ยมผืนผ้า 15">
            <a:extLst>
              <a:ext uri="{FF2B5EF4-FFF2-40B4-BE49-F238E27FC236}">
                <a16:creationId xmlns:a16="http://schemas.microsoft.com/office/drawing/2014/main" id="{FC9B8CDE-C428-E06F-23C9-13D00CD22C30}"/>
              </a:ext>
            </a:extLst>
          </p:cNvPr>
          <p:cNvSpPr/>
          <p:nvPr/>
        </p:nvSpPr>
        <p:spPr>
          <a:xfrm>
            <a:off x="1864042" y="3056812"/>
            <a:ext cx="480060" cy="50292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17" name="วงรี 16">
            <a:extLst>
              <a:ext uri="{FF2B5EF4-FFF2-40B4-BE49-F238E27FC236}">
                <a16:creationId xmlns:a16="http://schemas.microsoft.com/office/drawing/2014/main" id="{DAB66281-4A9E-F18B-9ADE-BD1FD5D01033}"/>
              </a:ext>
            </a:extLst>
          </p:cNvPr>
          <p:cNvSpPr/>
          <p:nvPr/>
        </p:nvSpPr>
        <p:spPr>
          <a:xfrm>
            <a:off x="1541145" y="2810116"/>
            <a:ext cx="480060" cy="43434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11</a:t>
            </a:r>
            <a:endParaRPr lang="th-TH" sz="1600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20" name="สี่เหลี่ยมผืนผ้า 19">
            <a:extLst>
              <a:ext uri="{FF2B5EF4-FFF2-40B4-BE49-F238E27FC236}">
                <a16:creationId xmlns:a16="http://schemas.microsoft.com/office/drawing/2014/main" id="{4351A343-B791-85FD-557C-0D58FE9016E6}"/>
              </a:ext>
            </a:extLst>
          </p:cNvPr>
          <p:cNvSpPr/>
          <p:nvPr/>
        </p:nvSpPr>
        <p:spPr>
          <a:xfrm>
            <a:off x="3598545" y="2307196"/>
            <a:ext cx="1987246" cy="50292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21" name="วงรี 20">
            <a:extLst>
              <a:ext uri="{FF2B5EF4-FFF2-40B4-BE49-F238E27FC236}">
                <a16:creationId xmlns:a16="http://schemas.microsoft.com/office/drawing/2014/main" id="{37E284E2-404C-7B7C-DD31-747C6F3304B5}"/>
              </a:ext>
            </a:extLst>
          </p:cNvPr>
          <p:cNvSpPr/>
          <p:nvPr/>
        </p:nvSpPr>
        <p:spPr>
          <a:xfrm>
            <a:off x="3285046" y="2077168"/>
            <a:ext cx="480060" cy="43434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12</a:t>
            </a:r>
            <a:endParaRPr lang="th-TH" sz="1600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22" name="สี่เหลี่ยมผืนผ้า 21">
            <a:extLst>
              <a:ext uri="{FF2B5EF4-FFF2-40B4-BE49-F238E27FC236}">
                <a16:creationId xmlns:a16="http://schemas.microsoft.com/office/drawing/2014/main" id="{014BF88F-D30F-070C-83CD-08A5DAAC04B2}"/>
              </a:ext>
            </a:extLst>
          </p:cNvPr>
          <p:cNvSpPr/>
          <p:nvPr/>
        </p:nvSpPr>
        <p:spPr>
          <a:xfrm>
            <a:off x="8063948" y="2538273"/>
            <a:ext cx="288818" cy="50292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23" name="วงรี 22">
            <a:extLst>
              <a:ext uri="{FF2B5EF4-FFF2-40B4-BE49-F238E27FC236}">
                <a16:creationId xmlns:a16="http://schemas.microsoft.com/office/drawing/2014/main" id="{A8047F76-1969-E070-8974-798B8AE48E07}"/>
              </a:ext>
            </a:extLst>
          </p:cNvPr>
          <p:cNvSpPr/>
          <p:nvPr/>
        </p:nvSpPr>
        <p:spPr>
          <a:xfrm>
            <a:off x="7667753" y="2294338"/>
            <a:ext cx="480060" cy="43434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13</a:t>
            </a:r>
            <a:endParaRPr lang="th-TH" sz="1600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26" name="สี่เหลี่ยมผืนผ้า 25">
            <a:extLst>
              <a:ext uri="{FF2B5EF4-FFF2-40B4-BE49-F238E27FC236}">
                <a16:creationId xmlns:a16="http://schemas.microsoft.com/office/drawing/2014/main" id="{2765ADCD-D2A6-0E1D-699E-2AD0CA8E825C}"/>
              </a:ext>
            </a:extLst>
          </p:cNvPr>
          <p:cNvSpPr/>
          <p:nvPr/>
        </p:nvSpPr>
        <p:spPr>
          <a:xfrm>
            <a:off x="7750681" y="3159398"/>
            <a:ext cx="626533" cy="25146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27" name="กล่องข้อความ 26">
            <a:extLst>
              <a:ext uri="{FF2B5EF4-FFF2-40B4-BE49-F238E27FC236}">
                <a16:creationId xmlns:a16="http://schemas.microsoft.com/office/drawing/2014/main" id="{2471B5BC-DAC2-E5D8-0998-5EB8A0EA200C}"/>
              </a:ext>
            </a:extLst>
          </p:cNvPr>
          <p:cNvSpPr txBox="1"/>
          <p:nvPr/>
        </p:nvSpPr>
        <p:spPr>
          <a:xfrm>
            <a:off x="6525379" y="5154454"/>
            <a:ext cx="182738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1800" dirty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กรณีไม่ได้ตั้งค่าตอนแชร์</a:t>
            </a:r>
          </a:p>
          <a:p>
            <a:r>
              <a:rPr lang="th-TH" sz="1800" dirty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แก้ไข </a:t>
            </a:r>
            <a:r>
              <a:rPr lang="en-US" sz="1800" dirty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Role </a:t>
            </a:r>
            <a:r>
              <a:rPr lang="th-TH" sz="1800" dirty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เลือก </a:t>
            </a:r>
            <a:r>
              <a:rPr lang="en-US" sz="1800" dirty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“</a:t>
            </a:r>
            <a:r>
              <a:rPr lang="th-TH" sz="1800" dirty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ลูกค้า</a:t>
            </a:r>
            <a:r>
              <a:rPr lang="en-US" sz="1800" dirty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”</a:t>
            </a:r>
            <a:endParaRPr lang="th-TH" sz="1800" dirty="0">
              <a:solidFill>
                <a:srgbClr val="FF0000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cxnSp>
        <p:nvCxnSpPr>
          <p:cNvPr id="29" name="ลูกศรเชื่อมต่อแบบตรง 28">
            <a:extLst>
              <a:ext uri="{FF2B5EF4-FFF2-40B4-BE49-F238E27FC236}">
                <a16:creationId xmlns:a16="http://schemas.microsoft.com/office/drawing/2014/main" id="{AA10785F-9063-96C9-B016-C1E2506AFA6A}"/>
              </a:ext>
            </a:extLst>
          </p:cNvPr>
          <p:cNvCxnSpPr/>
          <p:nvPr/>
        </p:nvCxnSpPr>
        <p:spPr>
          <a:xfrm flipH="1">
            <a:off x="7493000" y="3429000"/>
            <a:ext cx="715357" cy="1718733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0" name="สี่เหลี่ยมผืนผ้า 29">
            <a:extLst>
              <a:ext uri="{FF2B5EF4-FFF2-40B4-BE49-F238E27FC236}">
                <a16:creationId xmlns:a16="http://schemas.microsoft.com/office/drawing/2014/main" id="{4FF23490-27E7-ADB6-A4E8-2C51267DE1AB}"/>
              </a:ext>
            </a:extLst>
          </p:cNvPr>
          <p:cNvSpPr/>
          <p:nvPr/>
        </p:nvSpPr>
        <p:spPr>
          <a:xfrm>
            <a:off x="9129179" y="3159398"/>
            <a:ext cx="2057399" cy="40033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31" name="วงรี 30">
            <a:extLst>
              <a:ext uri="{FF2B5EF4-FFF2-40B4-BE49-F238E27FC236}">
                <a16:creationId xmlns:a16="http://schemas.microsoft.com/office/drawing/2014/main" id="{0BBABD5E-981C-B845-01E5-5000C76578F8}"/>
              </a:ext>
            </a:extLst>
          </p:cNvPr>
          <p:cNvSpPr/>
          <p:nvPr/>
        </p:nvSpPr>
        <p:spPr>
          <a:xfrm>
            <a:off x="10946548" y="2839642"/>
            <a:ext cx="480060" cy="43434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14</a:t>
            </a:r>
            <a:endParaRPr lang="th-TH" sz="1600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32" name="กล่องข้อความ 31">
            <a:extLst>
              <a:ext uri="{FF2B5EF4-FFF2-40B4-BE49-F238E27FC236}">
                <a16:creationId xmlns:a16="http://schemas.microsoft.com/office/drawing/2014/main" id="{729EE512-0EB8-8729-4591-220D5D2E565D}"/>
              </a:ext>
            </a:extLst>
          </p:cNvPr>
          <p:cNvSpPr txBox="1"/>
          <p:nvPr/>
        </p:nvSpPr>
        <p:spPr>
          <a:xfrm>
            <a:off x="9129179" y="3763747"/>
            <a:ext cx="20573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1800" dirty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ตั้งค่าตามวันที่ลูกค้าเช่ากล้อง</a:t>
            </a:r>
          </a:p>
        </p:txBody>
      </p:sp>
    </p:spTree>
    <p:extLst>
      <p:ext uri="{BB962C8B-B14F-4D97-AF65-F5344CB8AC3E}">
        <p14:creationId xmlns:p14="http://schemas.microsoft.com/office/powerpoint/2010/main" val="292079477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CAB2362-850F-7955-BC01-BE50AE42CCC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9D826132-0993-E3A6-9211-30D3B80E36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h-TH" sz="80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ลูกค้า</a:t>
            </a:r>
          </a:p>
        </p:txBody>
      </p:sp>
      <p:sp>
        <p:nvSpPr>
          <p:cNvPr id="3" name="ตัวแทนข้อความ 2">
            <a:extLst>
              <a:ext uri="{FF2B5EF4-FFF2-40B4-BE49-F238E27FC236}">
                <a16:creationId xmlns:a16="http://schemas.microsoft.com/office/drawing/2014/main" id="{B326882D-A296-6905-42D3-BFB43DE52AB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36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Hik-connect</a:t>
            </a:r>
            <a:endParaRPr lang="th-TH" sz="36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7662909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9EF99CE-572A-B155-8423-818FD7674F0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8B903720-735C-872E-0D0F-6EA81FB893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การแชร์กล้อง </a:t>
            </a:r>
            <a:r>
              <a:rPr lang="en-US" dirty="0">
                <a:latin typeface="TH SarabunPSK" panose="020B0500040200020003" pitchFamily="34" charset="-34"/>
                <a:cs typeface="TH SarabunPSK" panose="020B0500040200020003" pitchFamily="34" charset="-34"/>
              </a:rPr>
              <a:t>: </a:t>
            </a:r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โดยลูกค้า </a:t>
            </a:r>
            <a:r>
              <a:rPr lang="en-US" dirty="0">
                <a:latin typeface="TH SarabunPSK" panose="020B0500040200020003" pitchFamily="34" charset="-34"/>
                <a:cs typeface="TH SarabunPSK" panose="020B0500040200020003" pitchFamily="34" charset="-34"/>
              </a:rPr>
              <a:t>(3)</a:t>
            </a:r>
            <a:endParaRPr lang="th-TH" dirty="0"/>
          </a:p>
        </p:txBody>
      </p:sp>
      <p:sp>
        <p:nvSpPr>
          <p:cNvPr id="3" name="กล่องข้อความ 2">
            <a:extLst>
              <a:ext uri="{FF2B5EF4-FFF2-40B4-BE49-F238E27FC236}">
                <a16:creationId xmlns:a16="http://schemas.microsoft.com/office/drawing/2014/main" id="{97BFD778-B909-CEBD-3012-F87A6D5D8307}"/>
              </a:ext>
            </a:extLst>
          </p:cNvPr>
          <p:cNvSpPr txBox="1"/>
          <p:nvPr/>
        </p:nvSpPr>
        <p:spPr>
          <a:xfrm>
            <a:off x="838200" y="1294894"/>
            <a:ext cx="10731500" cy="830997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th-TH" sz="2400" dirty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หลังจากพนักงานทำตามขั้นตอนการแชร์กล้องทั้งหมดแล้ว </a:t>
            </a:r>
            <a:r>
              <a:rPr lang="en-US" sz="2400" dirty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(14</a:t>
            </a:r>
            <a:r>
              <a:rPr lang="th-TH" sz="2400" dirty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ขั้นตอน</a:t>
            </a:r>
            <a:r>
              <a:rPr lang="en-US" sz="2400" dirty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) </a:t>
            </a:r>
            <a:r>
              <a:rPr lang="th-TH" sz="2400" dirty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จึงให้ลูกค้า </a:t>
            </a:r>
            <a:r>
              <a:rPr lang="en-US" sz="2400" dirty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login </a:t>
            </a:r>
            <a:r>
              <a:rPr lang="th-TH" sz="2400" dirty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เข้าหน้า </a:t>
            </a:r>
            <a:r>
              <a:rPr lang="en-US" sz="2400" dirty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Hik-connect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th-TH" sz="2400" dirty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กรณี </a:t>
            </a:r>
            <a:r>
              <a:rPr lang="en-US" sz="2400" dirty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login </a:t>
            </a:r>
            <a:r>
              <a:rPr lang="th-TH" sz="2400" dirty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อยู่แล้ว ระบบจะ </a:t>
            </a:r>
            <a:r>
              <a:rPr lang="en-US" sz="2400" dirty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log out </a:t>
            </a:r>
            <a:r>
              <a:rPr lang="th-TH" sz="2400" dirty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ให้ลูกค้า </a:t>
            </a:r>
            <a:r>
              <a:rPr lang="en-US" sz="2400" dirty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Login </a:t>
            </a:r>
            <a:r>
              <a:rPr lang="th-TH" sz="2400" dirty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ใหม่อีกครั้ง</a:t>
            </a:r>
          </a:p>
        </p:txBody>
      </p:sp>
      <p:pic>
        <p:nvPicPr>
          <p:cNvPr id="5" name="รูปภาพ 4" descr="รูปภาพประกอบด้วย ข้อความ, ภาพหน้าจอ, หน้าเว็บ, ซอฟต์แวร์&#10;&#10;เนื้อหาที่สร้างโดย AI อาจไม่ถูกต้อง">
            <a:extLst>
              <a:ext uri="{FF2B5EF4-FFF2-40B4-BE49-F238E27FC236}">
                <a16:creationId xmlns:a16="http://schemas.microsoft.com/office/drawing/2014/main" id="{610F6A66-EB76-0E50-3235-B573EC9F289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300" y="2193266"/>
            <a:ext cx="1933956" cy="4297680"/>
          </a:xfrm>
          <a:prstGeom prst="rect">
            <a:avLst/>
          </a:prstGeom>
        </p:spPr>
      </p:pic>
      <p:pic>
        <p:nvPicPr>
          <p:cNvPr id="7" name="รูปภาพ 6" descr="รูปภาพประกอบด้วย ข้อความ, ภาพหน้าจอ, หน้าเว็บ, เว็บไซต์&#10;&#10;เนื้อหาที่สร้างโดย AI อาจไม่ถูกต้อง">
            <a:extLst>
              <a:ext uri="{FF2B5EF4-FFF2-40B4-BE49-F238E27FC236}">
                <a16:creationId xmlns:a16="http://schemas.microsoft.com/office/drawing/2014/main" id="{3C9D671B-E085-DFE6-C3B9-8F57973897C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2112" y="2193266"/>
            <a:ext cx="1933956" cy="4297680"/>
          </a:xfrm>
          <a:prstGeom prst="rect">
            <a:avLst/>
          </a:prstGeom>
        </p:spPr>
      </p:pic>
      <p:pic>
        <p:nvPicPr>
          <p:cNvPr id="9" name="รูปภาพ 8" descr="รูปภาพประกอบด้วย ข้อความ, ภาพหน้าจอ, ซอฟต์แวร์, หน้าเว็บ&#10;&#10;เนื้อหาที่สร้างโดย AI อาจไม่ถูกต้อง">
            <a:extLst>
              <a:ext uri="{FF2B5EF4-FFF2-40B4-BE49-F238E27FC236}">
                <a16:creationId xmlns:a16="http://schemas.microsoft.com/office/drawing/2014/main" id="{6A26F8D7-05C0-8464-219B-B9111A7E099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1924" y="2193266"/>
            <a:ext cx="1933956" cy="4297680"/>
          </a:xfrm>
          <a:prstGeom prst="rect">
            <a:avLst/>
          </a:prstGeom>
        </p:spPr>
      </p:pic>
      <p:pic>
        <p:nvPicPr>
          <p:cNvPr id="11" name="รูปภาพ 10" descr="รูปภาพประกอบด้วย ข้อความ, ภาพหน้าจอ, ใบหน้าของมนุษย์, คน&#10;&#10;เนื้อหาที่สร้างโดย AI อาจไม่ถูกต้อง">
            <a:extLst>
              <a:ext uri="{FF2B5EF4-FFF2-40B4-BE49-F238E27FC236}">
                <a16:creationId xmlns:a16="http://schemas.microsoft.com/office/drawing/2014/main" id="{BEB47D1D-A796-61C8-9CA6-7030859CABD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31736" y="2193266"/>
            <a:ext cx="1933956" cy="4297680"/>
          </a:xfrm>
          <a:prstGeom prst="rect">
            <a:avLst/>
          </a:prstGeom>
        </p:spPr>
      </p:pic>
      <p:pic>
        <p:nvPicPr>
          <p:cNvPr id="13" name="รูปภาพ 12" descr="รูปภาพประกอบด้วย ข้อความ, ภาพหน้าจอ, ออกแบบ&#10;&#10;เนื้อหาที่สร้างโดย AI อาจไม่ถูกต้อง">
            <a:extLst>
              <a:ext uri="{FF2B5EF4-FFF2-40B4-BE49-F238E27FC236}">
                <a16:creationId xmlns:a16="http://schemas.microsoft.com/office/drawing/2014/main" id="{A915149F-8739-A51C-BA8F-A3A6C7118D1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01547" y="2193266"/>
            <a:ext cx="1933956" cy="4297680"/>
          </a:xfrm>
          <a:prstGeom prst="rect">
            <a:avLst/>
          </a:prstGeom>
        </p:spPr>
      </p:pic>
      <p:sp>
        <p:nvSpPr>
          <p:cNvPr id="14" name="สี่เหลี่ยมผืนผ้า 13">
            <a:extLst>
              <a:ext uri="{FF2B5EF4-FFF2-40B4-BE49-F238E27FC236}">
                <a16:creationId xmlns:a16="http://schemas.microsoft.com/office/drawing/2014/main" id="{EAB7B569-1CD4-7F19-A9C8-2589AD550ABC}"/>
              </a:ext>
            </a:extLst>
          </p:cNvPr>
          <p:cNvSpPr/>
          <p:nvPr/>
        </p:nvSpPr>
        <p:spPr>
          <a:xfrm>
            <a:off x="556497" y="5491765"/>
            <a:ext cx="382905" cy="50292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15" name="วงรี 14">
            <a:extLst>
              <a:ext uri="{FF2B5EF4-FFF2-40B4-BE49-F238E27FC236}">
                <a16:creationId xmlns:a16="http://schemas.microsoft.com/office/drawing/2014/main" id="{7B082569-6B03-7723-AC2B-C25D73E3955F}"/>
              </a:ext>
            </a:extLst>
          </p:cNvPr>
          <p:cNvSpPr/>
          <p:nvPr/>
        </p:nvSpPr>
        <p:spPr>
          <a:xfrm>
            <a:off x="233600" y="5245069"/>
            <a:ext cx="480060" cy="43434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TH SarabunPSK" panose="020B0500040200020003" pitchFamily="34" charset="-34"/>
                <a:cs typeface="TH SarabunPSK" panose="020B0500040200020003" pitchFamily="34" charset="-34"/>
              </a:rPr>
              <a:t>1</a:t>
            </a:r>
            <a:endParaRPr lang="th-TH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16" name="กล่องข้อความ 15">
            <a:extLst>
              <a:ext uri="{FF2B5EF4-FFF2-40B4-BE49-F238E27FC236}">
                <a16:creationId xmlns:a16="http://schemas.microsoft.com/office/drawing/2014/main" id="{F852D1A7-C80C-E44B-EC9E-53D21C443D65}"/>
              </a:ext>
            </a:extLst>
          </p:cNvPr>
          <p:cNvSpPr txBox="1"/>
          <p:nvPr/>
        </p:nvSpPr>
        <p:spPr>
          <a:xfrm>
            <a:off x="747949" y="3534738"/>
            <a:ext cx="1783859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th-TH" sz="1400" dirty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ให้ลูกค้าเปิดแอพ </a:t>
            </a:r>
            <a:r>
              <a:rPr lang="en-US" sz="1400" dirty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Hik connect</a:t>
            </a:r>
            <a:endParaRPr lang="th-TH" sz="1400" dirty="0">
              <a:solidFill>
                <a:srgbClr val="FF0000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20" name="สี่เหลี่ยมผืนผ้า 19">
            <a:extLst>
              <a:ext uri="{FF2B5EF4-FFF2-40B4-BE49-F238E27FC236}">
                <a16:creationId xmlns:a16="http://schemas.microsoft.com/office/drawing/2014/main" id="{9A84228A-B8EC-542A-852A-418764FE21EF}"/>
              </a:ext>
            </a:extLst>
          </p:cNvPr>
          <p:cNvSpPr/>
          <p:nvPr/>
        </p:nvSpPr>
        <p:spPr>
          <a:xfrm>
            <a:off x="3790586" y="5743225"/>
            <a:ext cx="1035482" cy="50292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21" name="วงรี 20">
            <a:extLst>
              <a:ext uri="{FF2B5EF4-FFF2-40B4-BE49-F238E27FC236}">
                <a16:creationId xmlns:a16="http://schemas.microsoft.com/office/drawing/2014/main" id="{8E020293-2A93-5F11-70C3-7B74BDF8B675}"/>
              </a:ext>
            </a:extLst>
          </p:cNvPr>
          <p:cNvSpPr/>
          <p:nvPr/>
        </p:nvSpPr>
        <p:spPr>
          <a:xfrm>
            <a:off x="3467689" y="5496529"/>
            <a:ext cx="480060" cy="43434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TH SarabunPSK" panose="020B0500040200020003" pitchFamily="34" charset="-34"/>
                <a:cs typeface="TH SarabunPSK" panose="020B0500040200020003" pitchFamily="34" charset="-34"/>
              </a:rPr>
              <a:t>2</a:t>
            </a:r>
            <a:endParaRPr lang="th-TH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22" name="สี่เหลี่ยมผืนผ้า 21">
            <a:extLst>
              <a:ext uri="{FF2B5EF4-FFF2-40B4-BE49-F238E27FC236}">
                <a16:creationId xmlns:a16="http://schemas.microsoft.com/office/drawing/2014/main" id="{6C4DF615-40CB-C57A-95E2-88A1794061A7}"/>
              </a:ext>
            </a:extLst>
          </p:cNvPr>
          <p:cNvSpPr/>
          <p:nvPr/>
        </p:nvSpPr>
        <p:spPr>
          <a:xfrm>
            <a:off x="5161923" y="5930869"/>
            <a:ext cx="353353" cy="31527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23" name="สี่เหลี่ยมผืนผ้า 22">
            <a:extLst>
              <a:ext uri="{FF2B5EF4-FFF2-40B4-BE49-F238E27FC236}">
                <a16:creationId xmlns:a16="http://schemas.microsoft.com/office/drawing/2014/main" id="{7A3E2D81-FCDF-0790-04ED-123C0E91EE7A}"/>
              </a:ext>
            </a:extLst>
          </p:cNvPr>
          <p:cNvSpPr/>
          <p:nvPr/>
        </p:nvSpPr>
        <p:spPr>
          <a:xfrm>
            <a:off x="5161922" y="3271361"/>
            <a:ext cx="1219627" cy="944503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24" name="วงรี 23">
            <a:extLst>
              <a:ext uri="{FF2B5EF4-FFF2-40B4-BE49-F238E27FC236}">
                <a16:creationId xmlns:a16="http://schemas.microsoft.com/office/drawing/2014/main" id="{8E58C69F-3018-AC73-E9CE-448EEE18B7E2}"/>
              </a:ext>
            </a:extLst>
          </p:cNvPr>
          <p:cNvSpPr/>
          <p:nvPr/>
        </p:nvSpPr>
        <p:spPr>
          <a:xfrm>
            <a:off x="5275247" y="5563106"/>
            <a:ext cx="480060" cy="43434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TH SarabunPSK" panose="020B0500040200020003" pitchFamily="34" charset="-34"/>
                <a:cs typeface="TH SarabunPSK" panose="020B0500040200020003" pitchFamily="34" charset="-34"/>
              </a:rPr>
              <a:t>3</a:t>
            </a:r>
            <a:endParaRPr lang="th-TH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25" name="วงรี 24">
            <a:extLst>
              <a:ext uri="{FF2B5EF4-FFF2-40B4-BE49-F238E27FC236}">
                <a16:creationId xmlns:a16="http://schemas.microsoft.com/office/drawing/2014/main" id="{8CA3C53B-AA5D-5F33-C2CD-FD76CA8A75B1}"/>
              </a:ext>
            </a:extLst>
          </p:cNvPr>
          <p:cNvSpPr/>
          <p:nvPr/>
        </p:nvSpPr>
        <p:spPr>
          <a:xfrm>
            <a:off x="6096000" y="3065015"/>
            <a:ext cx="480060" cy="43434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TH SarabunPSK" panose="020B0500040200020003" pitchFamily="34" charset="-34"/>
                <a:cs typeface="TH SarabunPSK" panose="020B0500040200020003" pitchFamily="34" charset="-34"/>
              </a:rPr>
              <a:t>4</a:t>
            </a:r>
            <a:endParaRPr lang="th-TH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26" name="สี่เหลี่ยมผืนผ้า 25">
            <a:extLst>
              <a:ext uri="{FF2B5EF4-FFF2-40B4-BE49-F238E27FC236}">
                <a16:creationId xmlns:a16="http://schemas.microsoft.com/office/drawing/2014/main" id="{8531EB07-AB89-E81A-DFE4-CB8C0F3D483C}"/>
              </a:ext>
            </a:extLst>
          </p:cNvPr>
          <p:cNvSpPr/>
          <p:nvPr/>
        </p:nvSpPr>
        <p:spPr>
          <a:xfrm>
            <a:off x="7402859" y="3561755"/>
            <a:ext cx="1962833" cy="99099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27" name="กล่องข้อความ 26">
            <a:extLst>
              <a:ext uri="{FF2B5EF4-FFF2-40B4-BE49-F238E27FC236}">
                <a16:creationId xmlns:a16="http://schemas.microsoft.com/office/drawing/2014/main" id="{7FBC26B4-BDBC-AA42-A052-7694E1AD0B7C}"/>
              </a:ext>
            </a:extLst>
          </p:cNvPr>
          <p:cNvSpPr txBox="1"/>
          <p:nvPr/>
        </p:nvSpPr>
        <p:spPr>
          <a:xfrm>
            <a:off x="7492345" y="4216093"/>
            <a:ext cx="1783859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th-TH" sz="1400" dirty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กดเลือกใช้งาน</a:t>
            </a:r>
            <a:r>
              <a:rPr lang="th-TH" sz="1400" dirty="0" err="1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ฟั</a:t>
            </a:r>
            <a:r>
              <a:rPr lang="th-TH" sz="1400" dirty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งก์ชั้นต่างๆ</a:t>
            </a:r>
          </a:p>
        </p:txBody>
      </p:sp>
      <p:sp>
        <p:nvSpPr>
          <p:cNvPr id="28" name="กล่องข้อความ 27">
            <a:extLst>
              <a:ext uri="{FF2B5EF4-FFF2-40B4-BE49-F238E27FC236}">
                <a16:creationId xmlns:a16="http://schemas.microsoft.com/office/drawing/2014/main" id="{3FC6A17A-F32E-9D99-41BA-82F3C18E6505}"/>
              </a:ext>
            </a:extLst>
          </p:cNvPr>
          <p:cNvSpPr txBox="1"/>
          <p:nvPr/>
        </p:nvSpPr>
        <p:spPr>
          <a:xfrm>
            <a:off x="9795025" y="4631242"/>
            <a:ext cx="1747000" cy="83099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th-TH" sz="1200" dirty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เมื่อถึงเวลาที่พนักงานตั้งค่า กล้องจะหายไปจากแอพลูกค้า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th-TH" sz="1200" dirty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บางเครื่องโทรศัพท์จะหายไปเมื่อมีการ </a:t>
            </a:r>
            <a:r>
              <a:rPr lang="en-US" sz="1200" dirty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logout </a:t>
            </a:r>
            <a:endParaRPr lang="th-TH" sz="1200" dirty="0">
              <a:solidFill>
                <a:srgbClr val="FF0000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44052409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968476E-0BC6-A4D4-A9EE-94FC7774E7A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EC85B028-D1DD-9138-3FED-71F08CA9BA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80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Admin </a:t>
            </a:r>
            <a:r>
              <a:rPr lang="th-TH" sz="80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ศูนย์กลาง</a:t>
            </a:r>
          </a:p>
        </p:txBody>
      </p:sp>
      <p:sp>
        <p:nvSpPr>
          <p:cNvPr id="3" name="ตัวแทนข้อความ 2">
            <a:extLst>
              <a:ext uri="{FF2B5EF4-FFF2-40B4-BE49-F238E27FC236}">
                <a16:creationId xmlns:a16="http://schemas.microsoft.com/office/drawing/2014/main" id="{8F65BAF6-3D3D-F62A-F195-630316F2027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36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Hik-connect</a:t>
            </a:r>
            <a:endParaRPr lang="th-TH" sz="36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59280358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337AB4D-5F07-D799-D554-D5827BB2146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F10EF11D-5D70-EE7E-C52E-139EFF2300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การลบ</a:t>
            </a:r>
            <a:r>
              <a:rPr lang="en-US" dirty="0">
                <a:latin typeface="TH SarabunPSK" panose="020B0500040200020003" pitchFamily="34" charset="-34"/>
                <a:cs typeface="TH SarabunPSK" panose="020B0500040200020003" pitchFamily="34" charset="-34"/>
              </a:rPr>
              <a:t> User </a:t>
            </a:r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ประจำอาทิตย์ </a:t>
            </a:r>
            <a:r>
              <a:rPr lang="en-US" dirty="0">
                <a:latin typeface="TH SarabunPSK" panose="020B0500040200020003" pitchFamily="34" charset="-34"/>
                <a:cs typeface="TH SarabunPSK" panose="020B0500040200020003" pitchFamily="34" charset="-34"/>
              </a:rPr>
              <a:t>: </a:t>
            </a:r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โดย </a:t>
            </a:r>
            <a:r>
              <a:rPr lang="en-US" dirty="0">
                <a:latin typeface="TH SarabunPSK" panose="020B0500040200020003" pitchFamily="34" charset="-34"/>
                <a:cs typeface="TH SarabunPSK" panose="020B0500040200020003" pitchFamily="34" charset="-34"/>
              </a:rPr>
              <a:t>Admin </a:t>
            </a:r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ศูนย์กลาง </a:t>
            </a:r>
            <a:r>
              <a:rPr lang="en-US" dirty="0">
                <a:latin typeface="TH SarabunPSK" panose="020B0500040200020003" pitchFamily="34" charset="-34"/>
                <a:cs typeface="TH SarabunPSK" panose="020B0500040200020003" pitchFamily="34" charset="-34"/>
              </a:rPr>
              <a:t>(</a:t>
            </a:r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เว็บ</a:t>
            </a:r>
            <a:r>
              <a:rPr lang="th-TH" dirty="0" err="1">
                <a:latin typeface="TH SarabunPSK" panose="020B0500040200020003" pitchFamily="34" charset="-34"/>
                <a:cs typeface="TH SarabunPSK" panose="020B0500040200020003" pitchFamily="34" charset="-34"/>
              </a:rPr>
              <a:t>เบ</a:t>
            </a:r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ราว์เซอร์</a:t>
            </a:r>
            <a:r>
              <a:rPr lang="en-US" dirty="0">
                <a:latin typeface="TH SarabunPSK" panose="020B0500040200020003" pitchFamily="34" charset="-34"/>
                <a:cs typeface="TH SarabunPSK" panose="020B0500040200020003" pitchFamily="34" charset="-34"/>
              </a:rPr>
              <a:t>)</a:t>
            </a:r>
            <a:endParaRPr lang="th-TH" dirty="0"/>
          </a:p>
        </p:txBody>
      </p:sp>
      <p:pic>
        <p:nvPicPr>
          <p:cNvPr id="5" name="ตัวแทนเนื้อหา 4">
            <a:extLst>
              <a:ext uri="{FF2B5EF4-FFF2-40B4-BE49-F238E27FC236}">
                <a16:creationId xmlns:a16="http://schemas.microsoft.com/office/drawing/2014/main" id="{B5664A69-EECC-0B5B-FAA4-9C62337AC8F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960075" y="1825625"/>
            <a:ext cx="8271850" cy="4351338"/>
          </a:xfrm>
        </p:spPr>
      </p:pic>
      <p:sp>
        <p:nvSpPr>
          <p:cNvPr id="6" name="สี่เหลี่ยมผืนผ้า 5">
            <a:extLst>
              <a:ext uri="{FF2B5EF4-FFF2-40B4-BE49-F238E27FC236}">
                <a16:creationId xmlns:a16="http://schemas.microsoft.com/office/drawing/2014/main" id="{99AFAAAA-D165-6FE3-571A-883344E788A6}"/>
              </a:ext>
            </a:extLst>
          </p:cNvPr>
          <p:cNvSpPr/>
          <p:nvPr/>
        </p:nvSpPr>
        <p:spPr>
          <a:xfrm>
            <a:off x="5904547" y="2268505"/>
            <a:ext cx="919163" cy="50292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7" name="วงรี 6">
            <a:extLst>
              <a:ext uri="{FF2B5EF4-FFF2-40B4-BE49-F238E27FC236}">
                <a16:creationId xmlns:a16="http://schemas.microsoft.com/office/drawing/2014/main" id="{D11AF3E8-8A38-68F4-31C0-C8294B8D59EF}"/>
              </a:ext>
            </a:extLst>
          </p:cNvPr>
          <p:cNvSpPr/>
          <p:nvPr/>
        </p:nvSpPr>
        <p:spPr>
          <a:xfrm>
            <a:off x="5581650" y="2021809"/>
            <a:ext cx="480060" cy="43434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TH SarabunPSK" panose="020B0500040200020003" pitchFamily="34" charset="-34"/>
                <a:cs typeface="TH SarabunPSK" panose="020B0500040200020003" pitchFamily="34" charset="-34"/>
              </a:rPr>
              <a:t>1</a:t>
            </a:r>
            <a:endParaRPr lang="th-TH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17264238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305CCE4-5029-1834-3D7C-F50E787C174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9DB7565C-2BA7-EFA6-DAF3-7653401575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การลบ</a:t>
            </a:r>
            <a:r>
              <a:rPr lang="en-US" dirty="0">
                <a:latin typeface="TH SarabunPSK" panose="020B0500040200020003" pitchFamily="34" charset="-34"/>
                <a:cs typeface="TH SarabunPSK" panose="020B0500040200020003" pitchFamily="34" charset="-34"/>
              </a:rPr>
              <a:t> User </a:t>
            </a:r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ประจำอาทิตย์ </a:t>
            </a:r>
            <a:r>
              <a:rPr lang="en-US" dirty="0">
                <a:latin typeface="TH SarabunPSK" panose="020B0500040200020003" pitchFamily="34" charset="-34"/>
                <a:cs typeface="TH SarabunPSK" panose="020B0500040200020003" pitchFamily="34" charset="-34"/>
              </a:rPr>
              <a:t>: </a:t>
            </a:r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โดย </a:t>
            </a:r>
            <a:r>
              <a:rPr lang="en-US" dirty="0">
                <a:latin typeface="TH SarabunPSK" panose="020B0500040200020003" pitchFamily="34" charset="-34"/>
                <a:cs typeface="TH SarabunPSK" panose="020B0500040200020003" pitchFamily="34" charset="-34"/>
              </a:rPr>
              <a:t>Admin </a:t>
            </a:r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ศูนย์กลาง</a:t>
            </a:r>
            <a:endParaRPr lang="th-TH" dirty="0"/>
          </a:p>
        </p:txBody>
      </p:sp>
      <p:pic>
        <p:nvPicPr>
          <p:cNvPr id="7" name="ตัวแทนเนื้อหา 6">
            <a:extLst>
              <a:ext uri="{FF2B5EF4-FFF2-40B4-BE49-F238E27FC236}">
                <a16:creationId xmlns:a16="http://schemas.microsoft.com/office/drawing/2014/main" id="{E278BE73-546A-2C11-408A-8C6BBE83BD1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960075" y="1825625"/>
            <a:ext cx="8271850" cy="4351338"/>
          </a:xfrm>
        </p:spPr>
      </p:pic>
      <p:sp>
        <p:nvSpPr>
          <p:cNvPr id="8" name="สี่เหลี่ยมผืนผ้า 7">
            <a:extLst>
              <a:ext uri="{FF2B5EF4-FFF2-40B4-BE49-F238E27FC236}">
                <a16:creationId xmlns:a16="http://schemas.microsoft.com/office/drawing/2014/main" id="{78888FD8-8296-1580-F531-D32B1B854687}"/>
              </a:ext>
            </a:extLst>
          </p:cNvPr>
          <p:cNvSpPr/>
          <p:nvPr/>
        </p:nvSpPr>
        <p:spPr>
          <a:xfrm>
            <a:off x="1863090" y="2926080"/>
            <a:ext cx="2125980" cy="43434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9" name="วงรี 8">
            <a:extLst>
              <a:ext uri="{FF2B5EF4-FFF2-40B4-BE49-F238E27FC236}">
                <a16:creationId xmlns:a16="http://schemas.microsoft.com/office/drawing/2014/main" id="{B6C153C3-598C-C6FF-C11F-5DF6F1B21D7A}"/>
              </a:ext>
            </a:extLst>
          </p:cNvPr>
          <p:cNvSpPr/>
          <p:nvPr/>
        </p:nvSpPr>
        <p:spPr>
          <a:xfrm>
            <a:off x="1501140" y="2675732"/>
            <a:ext cx="474090" cy="43434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TH SarabunPSK" panose="020B0500040200020003" pitchFamily="34" charset="-34"/>
                <a:cs typeface="TH SarabunPSK" panose="020B0500040200020003" pitchFamily="34" charset="-34"/>
              </a:rPr>
              <a:t>2</a:t>
            </a:r>
            <a:endParaRPr lang="th-TH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928921303"/>
      </p:ext>
    </p:extLst>
  </p:cSld>
  <p:clrMapOvr>
    <a:masterClrMapping/>
  </p:clrMapOvr>
</p:sld>
</file>

<file path=ppt/theme/theme1.xml><?xml version="1.0" encoding="utf-8"?>
<a:theme xmlns:a="http://schemas.openxmlformats.org/drawingml/2006/main" name="ธีมของ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100</TotalTime>
  <Words>260</Words>
  <Application>Microsoft Office PowerPoint</Application>
  <PresentationFormat>Widescreen</PresentationFormat>
  <Paragraphs>55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7" baseType="lpstr">
      <vt:lpstr>Aptos</vt:lpstr>
      <vt:lpstr>Aptos Display</vt:lpstr>
      <vt:lpstr>Arial</vt:lpstr>
      <vt:lpstr>TH SarabunPSK</vt:lpstr>
      <vt:lpstr>ธีมของ Office</vt:lpstr>
      <vt:lpstr>ตั้งค่าตาม Flow รพ.สัตว์ทองหล่อ</vt:lpstr>
      <vt:lpstr>พนักงานสาขา</vt:lpstr>
      <vt:lpstr>การแชร์กล้อง : โดยพนักงานสาขา (1) ตอนแชร์อย่าพิ่งให้ลูกค้าเข้าแอพ ให้ทำการแชร์ให้ลูกค้าเรียบร้อยก่อน</vt:lpstr>
      <vt:lpstr>การแชร์กล้อง : โดยพนักงานสาขา (2)</vt:lpstr>
      <vt:lpstr>ลูกค้า</vt:lpstr>
      <vt:lpstr>การแชร์กล้อง : โดยลูกค้า (3)</vt:lpstr>
      <vt:lpstr>Admin ศูนย์กลาง</vt:lpstr>
      <vt:lpstr>การลบ User ประจำอาทิตย์ : โดย Admin ศูนย์กลาง (เว็บเบราว์เซอร์)</vt:lpstr>
      <vt:lpstr>การลบ User ประจำอาทิตย์ : โดย Admin ศูนย์กลาง</vt:lpstr>
      <vt:lpstr>การลบ User ประจำอาทิตย์ : โดย Admin ศูนย์กลาง</vt:lpstr>
      <vt:lpstr>การลบ User ประจำอาทิตย์ : โดย Admin ศูนย์กลาง</vt:lpstr>
      <vt:lpstr>การลบ User ประจำอาทิตย์ : โดย Admin ศูนย์กลาง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Thun Kongcharoen (MKT) - Synnex Thailand</dc:creator>
  <cp:lastModifiedBy>Pairoj Boonruang</cp:lastModifiedBy>
  <cp:revision>2</cp:revision>
  <dcterms:created xsi:type="dcterms:W3CDTF">2025-06-27T07:27:31Z</dcterms:created>
  <dcterms:modified xsi:type="dcterms:W3CDTF">2025-06-27T10:09:27Z</dcterms:modified>
</cp:coreProperties>
</file>